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trictFirstAndLastChars="0" saveSubsetFonts="1">
  <p:sldMasterIdLst>
    <p:sldMasterId id="2147483648" r:id="rId1"/>
  </p:sldMasterIdLst>
  <p:notesMasterIdLst>
    <p:notesMasterId r:id="rId11"/>
  </p:notesMasterIdLst>
  <p:sldIdLst>
    <p:sldId id="256" r:id="rId2"/>
    <p:sldId id="282" r:id="rId3"/>
    <p:sldId id="292" r:id="rId4"/>
    <p:sldId id="293" r:id="rId5"/>
    <p:sldId id="291" r:id="rId6"/>
    <p:sldId id="294" r:id="rId7"/>
    <p:sldId id="295" r:id="rId8"/>
    <p:sldId id="296" r:id="rId9"/>
    <p:sldId id="297" r:id="rId10"/>
  </p:sldIdLst>
  <p:sldSz cx="9144000" cy="6858000" type="screen4x3"/>
  <p:notesSz cx="7315200" cy="9601200"/>
  <p:defaultTextStyle>
    <a:defPPr>
      <a:defRPr lang="en-US"/>
    </a:defPPr>
    <a:lvl1pPr algn="l" rtl="0" eaLnBrk="0" fontAlgn="base" hangingPunct="0">
      <a:spcBef>
        <a:spcPct val="0"/>
      </a:spcBef>
      <a:spcAft>
        <a:spcPct val="0"/>
      </a:spcAft>
      <a:defRPr sz="2400" kern="1200" baseline="-25000">
        <a:solidFill>
          <a:schemeClr val="tx1"/>
        </a:solidFill>
        <a:latin typeface="Times"/>
        <a:ea typeface="+mn-ea"/>
        <a:cs typeface="+mn-cs"/>
      </a:defRPr>
    </a:lvl1pPr>
    <a:lvl2pPr marL="457200" algn="l" rtl="0" eaLnBrk="0" fontAlgn="base" hangingPunct="0">
      <a:spcBef>
        <a:spcPct val="0"/>
      </a:spcBef>
      <a:spcAft>
        <a:spcPct val="0"/>
      </a:spcAft>
      <a:defRPr sz="2400" kern="1200" baseline="-25000">
        <a:solidFill>
          <a:schemeClr val="tx1"/>
        </a:solidFill>
        <a:latin typeface="Times"/>
        <a:ea typeface="+mn-ea"/>
        <a:cs typeface="+mn-cs"/>
      </a:defRPr>
    </a:lvl2pPr>
    <a:lvl3pPr marL="914400" algn="l" rtl="0" eaLnBrk="0" fontAlgn="base" hangingPunct="0">
      <a:spcBef>
        <a:spcPct val="0"/>
      </a:spcBef>
      <a:spcAft>
        <a:spcPct val="0"/>
      </a:spcAft>
      <a:defRPr sz="2400" kern="1200" baseline="-25000">
        <a:solidFill>
          <a:schemeClr val="tx1"/>
        </a:solidFill>
        <a:latin typeface="Times"/>
        <a:ea typeface="+mn-ea"/>
        <a:cs typeface="+mn-cs"/>
      </a:defRPr>
    </a:lvl3pPr>
    <a:lvl4pPr marL="1371600" algn="l" rtl="0" eaLnBrk="0" fontAlgn="base" hangingPunct="0">
      <a:spcBef>
        <a:spcPct val="0"/>
      </a:spcBef>
      <a:spcAft>
        <a:spcPct val="0"/>
      </a:spcAft>
      <a:defRPr sz="2400" kern="1200" baseline="-25000">
        <a:solidFill>
          <a:schemeClr val="tx1"/>
        </a:solidFill>
        <a:latin typeface="Times"/>
        <a:ea typeface="+mn-ea"/>
        <a:cs typeface="+mn-cs"/>
      </a:defRPr>
    </a:lvl4pPr>
    <a:lvl5pPr marL="1828800" algn="l" rtl="0" eaLnBrk="0" fontAlgn="base" hangingPunct="0">
      <a:spcBef>
        <a:spcPct val="0"/>
      </a:spcBef>
      <a:spcAft>
        <a:spcPct val="0"/>
      </a:spcAft>
      <a:defRPr sz="2400" kern="1200" baseline="-25000">
        <a:solidFill>
          <a:schemeClr val="tx1"/>
        </a:solidFill>
        <a:latin typeface="Times"/>
        <a:ea typeface="+mn-ea"/>
        <a:cs typeface="+mn-cs"/>
      </a:defRPr>
    </a:lvl5pPr>
    <a:lvl6pPr marL="2286000" algn="l" defTabSz="914400" rtl="0" eaLnBrk="1" latinLnBrk="0" hangingPunct="1">
      <a:defRPr sz="2400" kern="1200" baseline="-25000">
        <a:solidFill>
          <a:schemeClr val="tx1"/>
        </a:solidFill>
        <a:latin typeface="Times"/>
        <a:ea typeface="+mn-ea"/>
        <a:cs typeface="+mn-cs"/>
      </a:defRPr>
    </a:lvl6pPr>
    <a:lvl7pPr marL="2743200" algn="l" defTabSz="914400" rtl="0" eaLnBrk="1" latinLnBrk="0" hangingPunct="1">
      <a:defRPr sz="2400" kern="1200" baseline="-25000">
        <a:solidFill>
          <a:schemeClr val="tx1"/>
        </a:solidFill>
        <a:latin typeface="Times"/>
        <a:ea typeface="+mn-ea"/>
        <a:cs typeface="+mn-cs"/>
      </a:defRPr>
    </a:lvl7pPr>
    <a:lvl8pPr marL="3200400" algn="l" defTabSz="914400" rtl="0" eaLnBrk="1" latinLnBrk="0" hangingPunct="1">
      <a:defRPr sz="2400" kern="1200" baseline="-25000">
        <a:solidFill>
          <a:schemeClr val="tx1"/>
        </a:solidFill>
        <a:latin typeface="Times"/>
        <a:ea typeface="+mn-ea"/>
        <a:cs typeface="+mn-cs"/>
      </a:defRPr>
    </a:lvl8pPr>
    <a:lvl9pPr marL="3657600" algn="l" defTabSz="914400" rtl="0" eaLnBrk="1" latinLnBrk="0" hangingPunct="1">
      <a:defRPr sz="2400" kern="1200" baseline="-250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2B2B81"/>
    <a:srgbClr val="E35622"/>
    <a:srgbClr val="FFFFFF"/>
    <a:srgbClr val="BBE0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81939" autoAdjust="0"/>
    <p:restoredTop sz="90929" autoAdjust="0"/>
  </p:normalViewPr>
  <p:slideViewPr>
    <p:cSldViewPr snapToGrid="0">
      <p:cViewPr varScale="1">
        <p:scale>
          <a:sx n="118" d="100"/>
          <a:sy n="118" d="100"/>
        </p:scale>
        <p:origin x="1002" y="126"/>
      </p:cViewPr>
      <p:guideLst>
        <p:guide orient="horz" pos="2160"/>
        <p:guide pos="2880"/>
      </p:guideLst>
    </p:cSldViewPr>
  </p:slideViewPr>
  <p:outlineViewPr>
    <p:cViewPr>
      <p:scale>
        <a:sx n="33" d="100"/>
        <a:sy n="33" d="100"/>
      </p:scale>
      <p:origin x="0" y="142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FF87BE31-653E-469F-A7B9-0C93D7FE9812}" type="datetimeFigureOut">
              <a:rPr lang="en-US" smtClean="0"/>
              <a:t>1/19/2024</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494686D0-C9F0-4854-A187-A404CA2D4356}" type="slidenum">
              <a:rPr lang="en-US" smtClean="0"/>
              <a:t>‹#›</a:t>
            </a:fld>
            <a:endParaRPr lang="en-US"/>
          </a:p>
        </p:txBody>
      </p:sp>
    </p:spTree>
    <p:extLst>
      <p:ext uri="{BB962C8B-B14F-4D97-AF65-F5344CB8AC3E}">
        <p14:creationId xmlns:p14="http://schemas.microsoft.com/office/powerpoint/2010/main" val="3755117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4686D0-C9F0-4854-A187-A404CA2D4356}" type="slidenum">
              <a:rPr lang="en-US" smtClean="0"/>
              <a:t>1</a:t>
            </a:fld>
            <a:endParaRPr lang="en-US"/>
          </a:p>
        </p:txBody>
      </p:sp>
    </p:spTree>
    <p:extLst>
      <p:ext uri="{BB962C8B-B14F-4D97-AF65-F5344CB8AC3E}">
        <p14:creationId xmlns:p14="http://schemas.microsoft.com/office/powerpoint/2010/main" val="2106693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4686D0-C9F0-4854-A187-A404CA2D4356}" type="slidenum">
              <a:rPr lang="en-US" smtClean="0"/>
              <a:t>2</a:t>
            </a:fld>
            <a:endParaRPr lang="en-US"/>
          </a:p>
        </p:txBody>
      </p:sp>
    </p:spTree>
    <p:extLst>
      <p:ext uri="{BB962C8B-B14F-4D97-AF65-F5344CB8AC3E}">
        <p14:creationId xmlns:p14="http://schemas.microsoft.com/office/powerpoint/2010/main" val="2661298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4686D0-C9F0-4854-A187-A404CA2D4356}" type="slidenum">
              <a:rPr lang="en-US" smtClean="0"/>
              <a:t>3</a:t>
            </a:fld>
            <a:endParaRPr lang="en-US"/>
          </a:p>
        </p:txBody>
      </p:sp>
    </p:spTree>
    <p:extLst>
      <p:ext uri="{BB962C8B-B14F-4D97-AF65-F5344CB8AC3E}">
        <p14:creationId xmlns:p14="http://schemas.microsoft.com/office/powerpoint/2010/main" val="1219654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4686D0-C9F0-4854-A187-A404CA2D4356}" type="slidenum">
              <a:rPr lang="en-US" smtClean="0"/>
              <a:t>4</a:t>
            </a:fld>
            <a:endParaRPr lang="en-US"/>
          </a:p>
        </p:txBody>
      </p:sp>
    </p:spTree>
    <p:extLst>
      <p:ext uri="{BB962C8B-B14F-4D97-AF65-F5344CB8AC3E}">
        <p14:creationId xmlns:p14="http://schemas.microsoft.com/office/powerpoint/2010/main" val="1332418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0236EA5-AD59-49CA-B64C-FD1384C72428}" type="slidenum">
              <a:rPr lang="en-US" altLang="en-US"/>
              <a:pPr>
                <a:defRPr/>
              </a:pPr>
              <a:t>‹#›</a:t>
            </a:fld>
            <a:endParaRPr lang="en-US" altLang="en-US"/>
          </a:p>
        </p:txBody>
      </p:sp>
    </p:spTree>
    <p:extLst>
      <p:ext uri="{BB962C8B-B14F-4D97-AF65-F5344CB8AC3E}">
        <p14:creationId xmlns:p14="http://schemas.microsoft.com/office/powerpoint/2010/main" val="8551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997E880-A25F-4085-9FFA-3BEBF4D119DC}" type="slidenum">
              <a:rPr lang="en-US" altLang="en-US"/>
              <a:pPr>
                <a:defRPr/>
              </a:pPr>
              <a:t>‹#›</a:t>
            </a:fld>
            <a:endParaRPr lang="en-US" altLang="en-US"/>
          </a:p>
        </p:txBody>
      </p:sp>
    </p:spTree>
    <p:extLst>
      <p:ext uri="{BB962C8B-B14F-4D97-AF65-F5344CB8AC3E}">
        <p14:creationId xmlns:p14="http://schemas.microsoft.com/office/powerpoint/2010/main" val="2970673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21F0414-4725-41CA-8A9A-30226C288ECD}" type="slidenum">
              <a:rPr lang="en-US" altLang="en-US"/>
              <a:pPr>
                <a:defRPr/>
              </a:pPr>
              <a:t>‹#›</a:t>
            </a:fld>
            <a:endParaRPr lang="en-US" altLang="en-US"/>
          </a:p>
        </p:txBody>
      </p:sp>
    </p:spTree>
    <p:extLst>
      <p:ext uri="{BB962C8B-B14F-4D97-AF65-F5344CB8AC3E}">
        <p14:creationId xmlns:p14="http://schemas.microsoft.com/office/powerpoint/2010/main" val="1876246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EAB6DA6-2B3B-4505-8A6F-1762883BC1B3}" type="slidenum">
              <a:rPr lang="en-US" altLang="en-US"/>
              <a:pPr>
                <a:defRPr/>
              </a:pPr>
              <a:t>‹#›</a:t>
            </a:fld>
            <a:endParaRPr lang="en-US" altLang="en-US"/>
          </a:p>
        </p:txBody>
      </p:sp>
    </p:spTree>
    <p:extLst>
      <p:ext uri="{BB962C8B-B14F-4D97-AF65-F5344CB8AC3E}">
        <p14:creationId xmlns:p14="http://schemas.microsoft.com/office/powerpoint/2010/main" val="2015282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2F27390-90C8-405F-8670-3CADF11BC811}" type="slidenum">
              <a:rPr lang="en-US" altLang="en-US"/>
              <a:pPr>
                <a:defRPr/>
              </a:pPr>
              <a:t>‹#›</a:t>
            </a:fld>
            <a:endParaRPr lang="en-US" altLang="en-US"/>
          </a:p>
        </p:txBody>
      </p:sp>
    </p:spTree>
    <p:extLst>
      <p:ext uri="{BB962C8B-B14F-4D97-AF65-F5344CB8AC3E}">
        <p14:creationId xmlns:p14="http://schemas.microsoft.com/office/powerpoint/2010/main" val="846405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5E80202-871E-4AF5-884F-B53DC19B553A}" type="slidenum">
              <a:rPr lang="en-US" altLang="en-US"/>
              <a:pPr>
                <a:defRPr/>
              </a:pPr>
              <a:t>‹#›</a:t>
            </a:fld>
            <a:endParaRPr lang="en-US" altLang="en-US"/>
          </a:p>
        </p:txBody>
      </p:sp>
    </p:spTree>
    <p:extLst>
      <p:ext uri="{BB962C8B-B14F-4D97-AF65-F5344CB8AC3E}">
        <p14:creationId xmlns:p14="http://schemas.microsoft.com/office/powerpoint/2010/main" val="789862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5C14719F-766B-4EAC-A8D3-E6C7A3B37006}" type="slidenum">
              <a:rPr lang="en-US" altLang="en-US"/>
              <a:pPr>
                <a:defRPr/>
              </a:pPr>
              <a:t>‹#›</a:t>
            </a:fld>
            <a:endParaRPr lang="en-US" altLang="en-US"/>
          </a:p>
        </p:txBody>
      </p:sp>
    </p:spTree>
    <p:extLst>
      <p:ext uri="{BB962C8B-B14F-4D97-AF65-F5344CB8AC3E}">
        <p14:creationId xmlns:p14="http://schemas.microsoft.com/office/powerpoint/2010/main" val="3591549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3411FCA-33CD-454C-92ED-45083E7221E6}" type="slidenum">
              <a:rPr lang="en-US" altLang="en-US"/>
              <a:pPr>
                <a:defRPr/>
              </a:pPr>
              <a:t>‹#›</a:t>
            </a:fld>
            <a:endParaRPr lang="en-US" altLang="en-US"/>
          </a:p>
        </p:txBody>
      </p:sp>
    </p:spTree>
    <p:extLst>
      <p:ext uri="{BB962C8B-B14F-4D97-AF65-F5344CB8AC3E}">
        <p14:creationId xmlns:p14="http://schemas.microsoft.com/office/powerpoint/2010/main" val="3557103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064232AB-2B6B-472A-BE43-83D0E4371BB7}" type="slidenum">
              <a:rPr lang="en-US" altLang="en-US"/>
              <a:pPr>
                <a:defRPr/>
              </a:pPr>
              <a:t>‹#›</a:t>
            </a:fld>
            <a:endParaRPr lang="en-US" altLang="en-US"/>
          </a:p>
        </p:txBody>
      </p:sp>
    </p:spTree>
    <p:extLst>
      <p:ext uri="{BB962C8B-B14F-4D97-AF65-F5344CB8AC3E}">
        <p14:creationId xmlns:p14="http://schemas.microsoft.com/office/powerpoint/2010/main" val="173532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BCEA1B3-82EC-4F1F-B213-7558C6463F78}" type="slidenum">
              <a:rPr lang="en-US" altLang="en-US"/>
              <a:pPr>
                <a:defRPr/>
              </a:pPr>
              <a:t>‹#›</a:t>
            </a:fld>
            <a:endParaRPr lang="en-US" altLang="en-US"/>
          </a:p>
        </p:txBody>
      </p:sp>
    </p:spTree>
    <p:extLst>
      <p:ext uri="{BB962C8B-B14F-4D97-AF65-F5344CB8AC3E}">
        <p14:creationId xmlns:p14="http://schemas.microsoft.com/office/powerpoint/2010/main" val="2092044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370CC11-0BF8-46DB-AB81-998190B53019}" type="slidenum">
              <a:rPr lang="en-US" altLang="en-US"/>
              <a:pPr>
                <a:defRPr/>
              </a:pPr>
              <a:t>‹#›</a:t>
            </a:fld>
            <a:endParaRPr lang="en-US" altLang="en-US"/>
          </a:p>
        </p:txBody>
      </p:sp>
    </p:spTree>
    <p:extLst>
      <p:ext uri="{BB962C8B-B14F-4D97-AF65-F5344CB8AC3E}">
        <p14:creationId xmlns:p14="http://schemas.microsoft.com/office/powerpoint/2010/main" val="581125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s>
            <a:gs pos="100000">
              <a:schemeClr val="accent2">
                <a:gamma/>
                <a:shade val="46275"/>
                <a:invGamma/>
              </a:schemeClr>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58900" y="0"/>
            <a:ext cx="7772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371600" y="990600"/>
            <a:ext cx="77724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aseline="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aseline="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aseline="0" smtClean="0"/>
            </a:lvl1pPr>
          </a:lstStyle>
          <a:p>
            <a:pPr>
              <a:defRPr/>
            </a:pPr>
            <a:fld id="{198029F9-29A4-4677-9CBD-EB7D78595687}" type="slidenum">
              <a:rPr lang="en-US" altLang="en-US"/>
              <a:pPr>
                <a:defRPr/>
              </a:pPr>
              <a:t>‹#›</a:t>
            </a:fld>
            <a:endParaRPr lang="en-US" altLang="en-US"/>
          </a:p>
        </p:txBody>
      </p:sp>
      <p:sp>
        <p:nvSpPr>
          <p:cNvPr id="1031" name="Rectangle 4"/>
          <p:cNvSpPr>
            <a:spLocks noChangeArrowheads="1"/>
          </p:cNvSpPr>
          <p:nvPr userDrawn="1"/>
        </p:nvSpPr>
        <p:spPr bwMode="auto">
          <a:xfrm>
            <a:off x="0" y="6096000"/>
            <a:ext cx="9144000" cy="762000"/>
          </a:xfrm>
          <a:prstGeom prst="rect">
            <a:avLst/>
          </a:prstGeom>
          <a:solidFill>
            <a:srgbClr val="E35622">
              <a:alpha val="85097"/>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aseline="-25000">
                <a:solidFill>
                  <a:schemeClr val="tx1"/>
                </a:solidFill>
                <a:latin typeface="Times"/>
              </a:defRPr>
            </a:lvl1pPr>
            <a:lvl2pPr marL="742950" indent="-285750">
              <a:defRPr sz="2400" baseline="-25000">
                <a:solidFill>
                  <a:schemeClr val="tx1"/>
                </a:solidFill>
                <a:latin typeface="Times"/>
              </a:defRPr>
            </a:lvl2pPr>
            <a:lvl3pPr marL="1143000" indent="-228600">
              <a:defRPr sz="2400" baseline="-25000">
                <a:solidFill>
                  <a:schemeClr val="tx1"/>
                </a:solidFill>
                <a:latin typeface="Times"/>
              </a:defRPr>
            </a:lvl3pPr>
            <a:lvl4pPr marL="1600200" indent="-228600">
              <a:defRPr sz="2400" baseline="-25000">
                <a:solidFill>
                  <a:schemeClr val="tx1"/>
                </a:solidFill>
                <a:latin typeface="Times"/>
              </a:defRPr>
            </a:lvl4pPr>
            <a:lvl5pPr marL="2057400" indent="-228600">
              <a:defRPr sz="2400" baseline="-25000">
                <a:solidFill>
                  <a:schemeClr val="tx1"/>
                </a:solidFill>
                <a:latin typeface="Times"/>
              </a:defRPr>
            </a:lvl5pPr>
            <a:lvl6pPr marL="2514600" indent="-228600" eaLnBrk="0" fontAlgn="base" hangingPunct="0">
              <a:spcBef>
                <a:spcPct val="0"/>
              </a:spcBef>
              <a:spcAft>
                <a:spcPct val="0"/>
              </a:spcAft>
              <a:defRPr sz="2400" baseline="-25000">
                <a:solidFill>
                  <a:schemeClr val="tx1"/>
                </a:solidFill>
                <a:latin typeface="Times"/>
              </a:defRPr>
            </a:lvl6pPr>
            <a:lvl7pPr marL="2971800" indent="-228600" eaLnBrk="0" fontAlgn="base" hangingPunct="0">
              <a:spcBef>
                <a:spcPct val="0"/>
              </a:spcBef>
              <a:spcAft>
                <a:spcPct val="0"/>
              </a:spcAft>
              <a:defRPr sz="2400" baseline="-25000">
                <a:solidFill>
                  <a:schemeClr val="tx1"/>
                </a:solidFill>
                <a:latin typeface="Times"/>
              </a:defRPr>
            </a:lvl7pPr>
            <a:lvl8pPr marL="3429000" indent="-228600" eaLnBrk="0" fontAlgn="base" hangingPunct="0">
              <a:spcBef>
                <a:spcPct val="0"/>
              </a:spcBef>
              <a:spcAft>
                <a:spcPct val="0"/>
              </a:spcAft>
              <a:defRPr sz="2400" baseline="-25000">
                <a:solidFill>
                  <a:schemeClr val="tx1"/>
                </a:solidFill>
                <a:latin typeface="Times"/>
              </a:defRPr>
            </a:lvl8pPr>
            <a:lvl9pPr marL="3886200" indent="-228600" eaLnBrk="0" fontAlgn="base" hangingPunct="0">
              <a:spcBef>
                <a:spcPct val="0"/>
              </a:spcBef>
              <a:spcAft>
                <a:spcPct val="0"/>
              </a:spcAft>
              <a:defRPr sz="2400" baseline="-25000">
                <a:solidFill>
                  <a:schemeClr val="tx1"/>
                </a:solidFill>
                <a:latin typeface="Times"/>
              </a:defRPr>
            </a:lvl9pPr>
          </a:lstStyle>
          <a:p>
            <a:endParaRPr lang="en-US" altLang="en-US"/>
          </a:p>
        </p:txBody>
      </p:sp>
      <p:pic>
        <p:nvPicPr>
          <p:cNvPr id="1032" name="Picture 6"/>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l="13615" r="28438"/>
          <a:stretch>
            <a:fillRect/>
          </a:stretch>
        </p:blipFill>
        <p:spPr bwMode="auto">
          <a:xfrm>
            <a:off x="0" y="0"/>
            <a:ext cx="13716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rtl="0" eaLnBrk="0" fontAlgn="base" hangingPunct="0">
        <a:spcBef>
          <a:spcPct val="0"/>
        </a:spcBef>
        <a:spcAft>
          <a:spcPct val="0"/>
        </a:spcAft>
        <a:defRPr sz="3600">
          <a:solidFill>
            <a:schemeClr val="bg1"/>
          </a:solidFill>
          <a:latin typeface="+mj-lt"/>
          <a:ea typeface="+mj-ea"/>
          <a:cs typeface="+mj-cs"/>
        </a:defRPr>
      </a:lvl1pPr>
      <a:lvl2pPr algn="ctr" rtl="0" eaLnBrk="0" fontAlgn="base" hangingPunct="0">
        <a:spcBef>
          <a:spcPct val="0"/>
        </a:spcBef>
        <a:spcAft>
          <a:spcPct val="0"/>
        </a:spcAft>
        <a:defRPr sz="3600">
          <a:solidFill>
            <a:schemeClr val="bg1"/>
          </a:solidFill>
          <a:latin typeface="Times"/>
        </a:defRPr>
      </a:lvl2pPr>
      <a:lvl3pPr algn="ctr" rtl="0" eaLnBrk="0" fontAlgn="base" hangingPunct="0">
        <a:spcBef>
          <a:spcPct val="0"/>
        </a:spcBef>
        <a:spcAft>
          <a:spcPct val="0"/>
        </a:spcAft>
        <a:defRPr sz="3600">
          <a:solidFill>
            <a:schemeClr val="bg1"/>
          </a:solidFill>
          <a:latin typeface="Times"/>
        </a:defRPr>
      </a:lvl3pPr>
      <a:lvl4pPr algn="ctr" rtl="0" eaLnBrk="0" fontAlgn="base" hangingPunct="0">
        <a:spcBef>
          <a:spcPct val="0"/>
        </a:spcBef>
        <a:spcAft>
          <a:spcPct val="0"/>
        </a:spcAft>
        <a:defRPr sz="3600">
          <a:solidFill>
            <a:schemeClr val="bg1"/>
          </a:solidFill>
          <a:latin typeface="Times"/>
        </a:defRPr>
      </a:lvl4pPr>
      <a:lvl5pPr algn="ctr" rtl="0" eaLnBrk="0" fontAlgn="base" hangingPunct="0">
        <a:spcBef>
          <a:spcPct val="0"/>
        </a:spcBef>
        <a:spcAft>
          <a:spcPct val="0"/>
        </a:spcAft>
        <a:defRPr sz="3600">
          <a:solidFill>
            <a:schemeClr val="bg1"/>
          </a:solidFill>
          <a:latin typeface="Times"/>
        </a:defRPr>
      </a:lvl5pPr>
      <a:lvl6pPr marL="457200" algn="ctr" rtl="0" fontAlgn="base">
        <a:spcBef>
          <a:spcPct val="0"/>
        </a:spcBef>
        <a:spcAft>
          <a:spcPct val="0"/>
        </a:spcAft>
        <a:defRPr sz="4400">
          <a:solidFill>
            <a:schemeClr val="bg1"/>
          </a:solidFill>
          <a:latin typeface="Times"/>
        </a:defRPr>
      </a:lvl6pPr>
      <a:lvl7pPr marL="914400" algn="ctr" rtl="0" fontAlgn="base">
        <a:spcBef>
          <a:spcPct val="0"/>
        </a:spcBef>
        <a:spcAft>
          <a:spcPct val="0"/>
        </a:spcAft>
        <a:defRPr sz="4400">
          <a:solidFill>
            <a:schemeClr val="bg1"/>
          </a:solidFill>
          <a:latin typeface="Times"/>
        </a:defRPr>
      </a:lvl7pPr>
      <a:lvl8pPr marL="1371600" algn="ctr" rtl="0" fontAlgn="base">
        <a:spcBef>
          <a:spcPct val="0"/>
        </a:spcBef>
        <a:spcAft>
          <a:spcPct val="0"/>
        </a:spcAft>
        <a:defRPr sz="4400">
          <a:solidFill>
            <a:schemeClr val="bg1"/>
          </a:solidFill>
          <a:latin typeface="Times"/>
        </a:defRPr>
      </a:lvl8pPr>
      <a:lvl9pPr marL="1828800" algn="ctr" rtl="0" fontAlgn="base">
        <a:spcBef>
          <a:spcPct val="0"/>
        </a:spcBef>
        <a:spcAft>
          <a:spcPct val="0"/>
        </a:spcAft>
        <a:defRPr sz="4400">
          <a:solidFill>
            <a:schemeClr val="bg1"/>
          </a:solidFill>
          <a:latin typeface="Times"/>
        </a:defRPr>
      </a:lvl9pPr>
    </p:titleStyle>
    <p:bodyStyle>
      <a:lvl1pPr marL="342900" indent="-342900" algn="l" rtl="0" eaLnBrk="0" fontAlgn="base" hangingPunct="0">
        <a:spcBef>
          <a:spcPct val="20000"/>
        </a:spcBef>
        <a:spcAft>
          <a:spcPct val="0"/>
        </a:spcAft>
        <a:buChar char="•"/>
        <a:defRPr>
          <a:solidFill>
            <a:schemeClr val="bg1"/>
          </a:solidFill>
          <a:latin typeface="+mn-lt"/>
          <a:ea typeface="+mn-ea"/>
          <a:cs typeface="+mn-cs"/>
        </a:defRPr>
      </a:lvl1pPr>
      <a:lvl2pPr marL="742950" indent="-285750" algn="l" rtl="0" eaLnBrk="0" fontAlgn="base" hangingPunct="0">
        <a:spcBef>
          <a:spcPct val="20000"/>
        </a:spcBef>
        <a:spcAft>
          <a:spcPct val="0"/>
        </a:spcAft>
        <a:buChar char="–"/>
        <a:defRPr sz="1600">
          <a:solidFill>
            <a:schemeClr val="bg1"/>
          </a:solidFill>
          <a:latin typeface="+mn-lt"/>
        </a:defRPr>
      </a:lvl2pPr>
      <a:lvl3pPr marL="1143000" indent="-228600" algn="l" rtl="0" eaLnBrk="0" fontAlgn="base" hangingPunct="0">
        <a:spcBef>
          <a:spcPct val="20000"/>
        </a:spcBef>
        <a:spcAft>
          <a:spcPct val="0"/>
        </a:spcAft>
        <a:buChar char="•"/>
        <a:defRPr sz="1400">
          <a:solidFill>
            <a:schemeClr val="bg1"/>
          </a:solidFill>
          <a:latin typeface="+mn-lt"/>
        </a:defRPr>
      </a:lvl3pPr>
      <a:lvl4pPr marL="1600200" indent="-228600" algn="l" rtl="0" eaLnBrk="0" fontAlgn="base" hangingPunct="0">
        <a:spcBef>
          <a:spcPct val="20000"/>
        </a:spcBef>
        <a:spcAft>
          <a:spcPct val="0"/>
        </a:spcAft>
        <a:buChar char="–"/>
        <a:defRPr sz="1200">
          <a:solidFill>
            <a:schemeClr val="bg1"/>
          </a:solidFill>
          <a:latin typeface="+mn-lt"/>
        </a:defRPr>
      </a:lvl4pPr>
      <a:lvl5pPr marL="2057400" indent="-228600" algn="l" rtl="0" eaLnBrk="0" fontAlgn="base" hangingPunct="0">
        <a:spcBef>
          <a:spcPct val="20000"/>
        </a:spcBef>
        <a:spcAft>
          <a:spcPct val="0"/>
        </a:spcAft>
        <a:buChar char="»"/>
        <a:defRPr sz="12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hyperlink" Target="http://www.leg.state.fl.us/statutes/index.cfm?App_mode=Display_Statute&amp;Search_String=&amp;URL=1000-1099/1012/Sections/1012.945.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ir.aa.ufl.edu/academic-support/academic-activities-reporting/" TargetMode="External"/><Relationship Id="rId2" Type="http://schemas.openxmlformats.org/officeDocument/2006/relationships/hyperlink" Target="mailto:UF-AAR-ADMIN@aa.ufl.ed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366221" y="1947135"/>
            <a:ext cx="7777779" cy="1807284"/>
          </a:xfrm>
        </p:spPr>
        <p:txBody>
          <a:bodyPr/>
          <a:lstStyle/>
          <a:p>
            <a:pPr eaLnBrk="1" hangingPunct="1"/>
            <a:r>
              <a:rPr lang="en-US" altLang="en-US" sz="4400" dirty="0"/>
              <a:t>University of Florida</a:t>
            </a:r>
            <a:br>
              <a:rPr lang="en-US" altLang="en-US" sz="4400" dirty="0"/>
            </a:br>
            <a:r>
              <a:rPr lang="en-US" altLang="en-US" dirty="0"/>
              <a:t>Academic Activities Reporting </a:t>
            </a:r>
            <a:br>
              <a:rPr lang="en-US" altLang="en-US" dirty="0"/>
            </a:br>
            <a:r>
              <a:rPr lang="en-US" altLang="en-US" sz="2800" dirty="0"/>
              <a:t>(AAR)</a:t>
            </a:r>
            <a:endParaRPr lang="en-US" altLang="en-US" sz="4400" dirty="0"/>
          </a:p>
        </p:txBody>
      </p:sp>
      <p:sp>
        <p:nvSpPr>
          <p:cNvPr id="4100" name="Rectangle 12"/>
          <p:cNvSpPr>
            <a:spLocks noChangeArrowheads="1"/>
          </p:cNvSpPr>
          <p:nvPr/>
        </p:nvSpPr>
        <p:spPr bwMode="auto">
          <a:xfrm>
            <a:off x="0" y="6096000"/>
            <a:ext cx="9144000" cy="762000"/>
          </a:xfrm>
          <a:prstGeom prst="rect">
            <a:avLst/>
          </a:prstGeom>
          <a:solidFill>
            <a:srgbClr val="E35622">
              <a:alpha val="85097"/>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aseline="-25000">
                <a:solidFill>
                  <a:schemeClr val="tx1"/>
                </a:solidFill>
                <a:latin typeface="Times"/>
              </a:defRPr>
            </a:lvl1pPr>
            <a:lvl2pPr marL="742950" indent="-285750">
              <a:defRPr sz="2400" baseline="-25000">
                <a:solidFill>
                  <a:schemeClr val="tx1"/>
                </a:solidFill>
                <a:latin typeface="Times"/>
              </a:defRPr>
            </a:lvl2pPr>
            <a:lvl3pPr marL="1143000" indent="-228600">
              <a:defRPr sz="2400" baseline="-25000">
                <a:solidFill>
                  <a:schemeClr val="tx1"/>
                </a:solidFill>
                <a:latin typeface="Times"/>
              </a:defRPr>
            </a:lvl3pPr>
            <a:lvl4pPr marL="1600200" indent="-228600">
              <a:defRPr sz="2400" baseline="-25000">
                <a:solidFill>
                  <a:schemeClr val="tx1"/>
                </a:solidFill>
                <a:latin typeface="Times"/>
              </a:defRPr>
            </a:lvl4pPr>
            <a:lvl5pPr marL="2057400" indent="-228600">
              <a:defRPr sz="2400" baseline="-25000">
                <a:solidFill>
                  <a:schemeClr val="tx1"/>
                </a:solidFill>
                <a:latin typeface="Times"/>
              </a:defRPr>
            </a:lvl5pPr>
            <a:lvl6pPr marL="2514600" indent="-228600" eaLnBrk="0" fontAlgn="base" hangingPunct="0">
              <a:spcBef>
                <a:spcPct val="0"/>
              </a:spcBef>
              <a:spcAft>
                <a:spcPct val="0"/>
              </a:spcAft>
              <a:defRPr sz="2400" baseline="-25000">
                <a:solidFill>
                  <a:schemeClr val="tx1"/>
                </a:solidFill>
                <a:latin typeface="Times"/>
              </a:defRPr>
            </a:lvl6pPr>
            <a:lvl7pPr marL="2971800" indent="-228600" eaLnBrk="0" fontAlgn="base" hangingPunct="0">
              <a:spcBef>
                <a:spcPct val="0"/>
              </a:spcBef>
              <a:spcAft>
                <a:spcPct val="0"/>
              </a:spcAft>
              <a:defRPr sz="2400" baseline="-25000">
                <a:solidFill>
                  <a:schemeClr val="tx1"/>
                </a:solidFill>
                <a:latin typeface="Times"/>
              </a:defRPr>
            </a:lvl7pPr>
            <a:lvl8pPr marL="3429000" indent="-228600" eaLnBrk="0" fontAlgn="base" hangingPunct="0">
              <a:spcBef>
                <a:spcPct val="0"/>
              </a:spcBef>
              <a:spcAft>
                <a:spcPct val="0"/>
              </a:spcAft>
              <a:defRPr sz="2400" baseline="-25000">
                <a:solidFill>
                  <a:schemeClr val="tx1"/>
                </a:solidFill>
                <a:latin typeface="Times"/>
              </a:defRPr>
            </a:lvl8pPr>
            <a:lvl9pPr marL="3886200" indent="-228600" eaLnBrk="0" fontAlgn="base" hangingPunct="0">
              <a:spcBef>
                <a:spcPct val="0"/>
              </a:spcBef>
              <a:spcAft>
                <a:spcPct val="0"/>
              </a:spcAft>
              <a:defRPr sz="2400" baseline="-25000">
                <a:solidFill>
                  <a:schemeClr val="tx1"/>
                </a:solidFill>
                <a:latin typeface="Times"/>
              </a:defRPr>
            </a:lvl9pPr>
          </a:lstStyle>
          <a:p>
            <a:endParaRPr lang="en-US" altLang="en-US"/>
          </a:p>
        </p:txBody>
      </p:sp>
      <p:pic>
        <p:nvPicPr>
          <p:cNvPr id="4101"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248400"/>
            <a:ext cx="247491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4"/>
          <p:cNvPicPr>
            <a:picLocks noChangeAspect="1" noChangeArrowheads="1"/>
          </p:cNvPicPr>
          <p:nvPr/>
        </p:nvPicPr>
        <p:blipFill>
          <a:blip r:embed="rId4" cstate="print">
            <a:extLst>
              <a:ext uri="{28A0092B-C50C-407E-A947-70E740481C1C}">
                <a14:useLocalDpi xmlns:a14="http://schemas.microsoft.com/office/drawing/2010/main" val="0"/>
              </a:ext>
            </a:extLst>
          </a:blip>
          <a:srcRect l="13615" r="28438"/>
          <a:stretch>
            <a:fillRect/>
          </a:stretch>
        </p:blipFill>
        <p:spPr bwMode="auto">
          <a:xfrm>
            <a:off x="0" y="0"/>
            <a:ext cx="13716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572575" y="1341437"/>
            <a:ext cx="7419025" cy="5360988"/>
          </a:xfrm>
        </p:spPr>
        <p:txBody>
          <a:bodyPr/>
          <a:lstStyle/>
          <a:p>
            <a:pPr marL="0" lvl="1" indent="0" eaLnBrk="1" hangingPunct="1">
              <a:spcBef>
                <a:spcPts val="600"/>
              </a:spcBef>
              <a:buNone/>
              <a:defRPr/>
            </a:pPr>
            <a:endParaRPr lang="en-US" sz="1800" dirty="0"/>
          </a:p>
          <a:p>
            <a:pPr marL="0" lvl="1" indent="0" eaLnBrk="1" hangingPunct="1">
              <a:spcBef>
                <a:spcPts val="600"/>
              </a:spcBef>
              <a:buNone/>
              <a:defRPr/>
            </a:pPr>
            <a:r>
              <a:rPr lang="en-US" sz="1800" dirty="0"/>
              <a:t>Academic Activities Reporting (AAR) is the process used to identify faculty who are teaching students and to record the contact hours associated with the instruction</a:t>
            </a:r>
          </a:p>
          <a:p>
            <a:pPr marL="0" lvl="1" indent="0" eaLnBrk="1" hangingPunct="1">
              <a:spcBef>
                <a:spcPts val="600"/>
              </a:spcBef>
              <a:buNone/>
              <a:defRPr/>
            </a:pPr>
            <a:endParaRPr lang="en-US" sz="1800" dirty="0">
              <a:solidFill>
                <a:schemeClr val="bg1">
                  <a:lumMod val="95000"/>
                </a:schemeClr>
              </a:solidFill>
            </a:endParaRPr>
          </a:p>
          <a:p>
            <a:pPr marL="0" lvl="1" indent="0" eaLnBrk="1" hangingPunct="1">
              <a:spcBef>
                <a:spcPts val="600"/>
              </a:spcBef>
              <a:buNone/>
              <a:defRPr/>
            </a:pPr>
            <a:r>
              <a:rPr lang="en-US" sz="1800" dirty="0">
                <a:solidFill>
                  <a:schemeClr val="bg1">
                    <a:lumMod val="95000"/>
                  </a:schemeClr>
                </a:solidFill>
              </a:rPr>
              <a:t>Why AAR?</a:t>
            </a:r>
          </a:p>
          <a:p>
            <a:pPr marL="685800" lvl="2" eaLnBrk="1" hangingPunct="1">
              <a:spcBef>
                <a:spcPts val="600"/>
              </a:spcBef>
              <a:defRPr/>
            </a:pPr>
            <a:r>
              <a:rPr lang="en-US" sz="1600" dirty="0">
                <a:solidFill>
                  <a:schemeClr val="bg1">
                    <a:lumMod val="95000"/>
                  </a:schemeClr>
                </a:solidFill>
              </a:rPr>
              <a:t>Require by the State of Florida (Florida Board of Governor )</a:t>
            </a:r>
          </a:p>
          <a:p>
            <a:pPr marL="1143000" lvl="3" eaLnBrk="1" hangingPunct="1">
              <a:spcBef>
                <a:spcPts val="600"/>
              </a:spcBef>
              <a:defRPr/>
            </a:pPr>
            <a:r>
              <a:rPr lang="en-US" sz="1400" dirty="0">
                <a:solidFill>
                  <a:schemeClr val="bg1">
                    <a:lumMod val="95000"/>
                  </a:schemeClr>
                </a:solidFill>
              </a:rPr>
              <a:t>12 Hours Law Requirement (</a:t>
            </a:r>
            <a:r>
              <a:rPr lang="en-US" sz="1400" dirty="0">
                <a:solidFill>
                  <a:schemeClr val="bg1">
                    <a:lumMod val="95000"/>
                  </a:schemeClr>
                </a:solidFill>
                <a:hlinkClick r:id="rId3"/>
              </a:rPr>
              <a:t>1012.945 </a:t>
            </a:r>
            <a:r>
              <a:rPr lang="en-US" sz="1400" dirty="0" err="1">
                <a:solidFill>
                  <a:schemeClr val="bg1">
                    <a:lumMod val="95000"/>
                  </a:schemeClr>
                </a:solidFill>
                <a:hlinkClick r:id="rId3"/>
              </a:rPr>
              <a:t>Fla.stat</a:t>
            </a:r>
            <a:r>
              <a:rPr lang="en-US" sz="1400" dirty="0">
                <a:solidFill>
                  <a:schemeClr val="bg1">
                    <a:lumMod val="95000"/>
                  </a:schemeClr>
                </a:solidFill>
                <a:hlinkClick r:id="rId3"/>
              </a:rPr>
              <a:t> </a:t>
            </a:r>
            <a:r>
              <a:rPr lang="en-US" sz="1400" dirty="0">
                <a:solidFill>
                  <a:schemeClr val="bg1">
                    <a:lumMod val="95000"/>
                  </a:schemeClr>
                </a:solidFill>
              </a:rPr>
              <a:t>) – Maximum contact hours</a:t>
            </a:r>
          </a:p>
          <a:p>
            <a:pPr marL="1143000" lvl="3" eaLnBrk="1" hangingPunct="1">
              <a:spcBef>
                <a:spcPts val="600"/>
              </a:spcBef>
              <a:defRPr/>
            </a:pPr>
            <a:r>
              <a:rPr lang="en-US" sz="1400" dirty="0">
                <a:solidFill>
                  <a:schemeClr val="bg1">
                    <a:lumMod val="95000"/>
                  </a:schemeClr>
                </a:solidFill>
              </a:rPr>
              <a:t>Instruction and Research (IRD) submission</a:t>
            </a:r>
          </a:p>
          <a:p>
            <a:pPr marL="685800" lvl="2" eaLnBrk="1" hangingPunct="1">
              <a:spcBef>
                <a:spcPts val="600"/>
              </a:spcBef>
              <a:defRPr/>
            </a:pPr>
            <a:r>
              <a:rPr lang="en-US" sz="1600" dirty="0">
                <a:solidFill>
                  <a:schemeClr val="bg1">
                    <a:lumMod val="95000"/>
                  </a:schemeClr>
                </a:solidFill>
              </a:rPr>
              <a:t>Require by the Federal Government through Effort reporting</a:t>
            </a:r>
          </a:p>
          <a:p>
            <a:pPr marL="685800" lvl="2" eaLnBrk="1" hangingPunct="1">
              <a:spcBef>
                <a:spcPts val="600"/>
              </a:spcBef>
              <a:defRPr/>
            </a:pPr>
            <a:r>
              <a:rPr lang="en-US" sz="1600" dirty="0">
                <a:solidFill>
                  <a:schemeClr val="bg1">
                    <a:lumMod val="95000"/>
                  </a:schemeClr>
                </a:solidFill>
              </a:rPr>
              <a:t>Other Regulatory submissions</a:t>
            </a:r>
          </a:p>
          <a:p>
            <a:pPr marL="685800" lvl="2" eaLnBrk="1" hangingPunct="1">
              <a:spcBef>
                <a:spcPts val="600"/>
              </a:spcBef>
              <a:defRPr/>
            </a:pPr>
            <a:r>
              <a:rPr lang="en-US" sz="1600" dirty="0">
                <a:solidFill>
                  <a:schemeClr val="bg1">
                    <a:lumMod val="95000"/>
                  </a:schemeClr>
                </a:solidFill>
              </a:rPr>
              <a:t>Use for faculty Tenure and Promotion</a:t>
            </a:r>
          </a:p>
          <a:p>
            <a:pPr marL="685800" lvl="2" eaLnBrk="1" hangingPunct="1">
              <a:spcBef>
                <a:spcPts val="600"/>
              </a:spcBef>
              <a:defRPr/>
            </a:pPr>
            <a:r>
              <a:rPr lang="en-US" sz="1600" dirty="0">
                <a:solidFill>
                  <a:schemeClr val="bg1">
                    <a:lumMod val="95000"/>
                  </a:schemeClr>
                </a:solidFill>
              </a:rPr>
              <a:t>Use for University Decision Making</a:t>
            </a:r>
            <a:r>
              <a:rPr lang="en-US" dirty="0"/>
              <a:t> </a:t>
            </a:r>
          </a:p>
          <a:p>
            <a:pPr marL="0" indent="0">
              <a:buNone/>
            </a:pPr>
            <a:endParaRPr lang="en-US" dirty="0"/>
          </a:p>
          <a:p>
            <a:pPr marL="0" indent="0">
              <a:buNone/>
            </a:pPr>
            <a:endParaRPr lang="en-US" dirty="0"/>
          </a:p>
          <a:p>
            <a:pPr marL="0" indent="0">
              <a:buNone/>
            </a:pPr>
            <a:r>
              <a:rPr lang="en-US" dirty="0"/>
              <a:t> </a:t>
            </a:r>
            <a:endParaRPr lang="en-US" dirty="0">
              <a:ea typeface="+mn-ea"/>
              <a:cs typeface="+mn-cs"/>
            </a:endParaRPr>
          </a:p>
        </p:txBody>
      </p:sp>
      <p:sp>
        <p:nvSpPr>
          <p:cNvPr id="5124" name="Rectangle 4"/>
          <p:cNvSpPr>
            <a:spLocks noChangeArrowheads="1"/>
          </p:cNvSpPr>
          <p:nvPr/>
        </p:nvSpPr>
        <p:spPr bwMode="auto">
          <a:xfrm>
            <a:off x="0" y="6096000"/>
            <a:ext cx="9144000" cy="762000"/>
          </a:xfrm>
          <a:prstGeom prst="rect">
            <a:avLst/>
          </a:prstGeom>
          <a:solidFill>
            <a:srgbClr val="E35622">
              <a:alpha val="85097"/>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aseline="-25000">
                <a:solidFill>
                  <a:schemeClr val="tx1"/>
                </a:solidFill>
                <a:latin typeface="Times"/>
              </a:defRPr>
            </a:lvl1pPr>
            <a:lvl2pPr marL="742950" indent="-285750">
              <a:defRPr sz="2400" baseline="-25000">
                <a:solidFill>
                  <a:schemeClr val="tx1"/>
                </a:solidFill>
                <a:latin typeface="Times"/>
              </a:defRPr>
            </a:lvl2pPr>
            <a:lvl3pPr marL="1143000" indent="-228600">
              <a:defRPr sz="2400" baseline="-25000">
                <a:solidFill>
                  <a:schemeClr val="tx1"/>
                </a:solidFill>
                <a:latin typeface="Times"/>
              </a:defRPr>
            </a:lvl3pPr>
            <a:lvl4pPr marL="1600200" indent="-228600">
              <a:defRPr sz="2400" baseline="-25000">
                <a:solidFill>
                  <a:schemeClr val="tx1"/>
                </a:solidFill>
                <a:latin typeface="Times"/>
              </a:defRPr>
            </a:lvl4pPr>
            <a:lvl5pPr marL="2057400" indent="-228600">
              <a:defRPr sz="2400" baseline="-25000">
                <a:solidFill>
                  <a:schemeClr val="tx1"/>
                </a:solidFill>
                <a:latin typeface="Times"/>
              </a:defRPr>
            </a:lvl5pPr>
            <a:lvl6pPr marL="2514600" indent="-228600" eaLnBrk="0" fontAlgn="base" hangingPunct="0">
              <a:spcBef>
                <a:spcPct val="0"/>
              </a:spcBef>
              <a:spcAft>
                <a:spcPct val="0"/>
              </a:spcAft>
              <a:defRPr sz="2400" baseline="-25000">
                <a:solidFill>
                  <a:schemeClr val="tx1"/>
                </a:solidFill>
                <a:latin typeface="Times"/>
              </a:defRPr>
            </a:lvl6pPr>
            <a:lvl7pPr marL="2971800" indent="-228600" eaLnBrk="0" fontAlgn="base" hangingPunct="0">
              <a:spcBef>
                <a:spcPct val="0"/>
              </a:spcBef>
              <a:spcAft>
                <a:spcPct val="0"/>
              </a:spcAft>
              <a:defRPr sz="2400" baseline="-25000">
                <a:solidFill>
                  <a:schemeClr val="tx1"/>
                </a:solidFill>
                <a:latin typeface="Times"/>
              </a:defRPr>
            </a:lvl7pPr>
            <a:lvl8pPr marL="3429000" indent="-228600" eaLnBrk="0" fontAlgn="base" hangingPunct="0">
              <a:spcBef>
                <a:spcPct val="0"/>
              </a:spcBef>
              <a:spcAft>
                <a:spcPct val="0"/>
              </a:spcAft>
              <a:defRPr sz="2400" baseline="-25000">
                <a:solidFill>
                  <a:schemeClr val="tx1"/>
                </a:solidFill>
                <a:latin typeface="Times"/>
              </a:defRPr>
            </a:lvl8pPr>
            <a:lvl9pPr marL="3886200" indent="-228600" eaLnBrk="0" fontAlgn="base" hangingPunct="0">
              <a:spcBef>
                <a:spcPct val="0"/>
              </a:spcBef>
              <a:spcAft>
                <a:spcPct val="0"/>
              </a:spcAft>
              <a:defRPr sz="2400" baseline="-25000">
                <a:solidFill>
                  <a:schemeClr val="tx1"/>
                </a:solidFill>
                <a:latin typeface="Times"/>
              </a:defRPr>
            </a:lvl9pPr>
          </a:lstStyle>
          <a:p>
            <a:endParaRPr lang="en-US" altLang="en-US"/>
          </a:p>
        </p:txBody>
      </p:sp>
      <p:pic>
        <p:nvPicPr>
          <p:cNvPr id="5125"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6248400"/>
            <a:ext cx="247491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l="13615" r="28438"/>
          <a:stretch>
            <a:fillRect/>
          </a:stretch>
        </p:blipFill>
        <p:spPr bwMode="auto">
          <a:xfrm>
            <a:off x="0" y="0"/>
            <a:ext cx="13716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Slide Number Placeholder 3"/>
          <p:cNvSpPr>
            <a:spLocks noGrp="1"/>
          </p:cNvSpPr>
          <p:nvPr>
            <p:ph type="sldNum" sz="quarter" idx="12"/>
          </p:nvPr>
        </p:nvSpPr>
        <p:spPr>
          <a:xfrm>
            <a:off x="8416925" y="6351588"/>
            <a:ext cx="593725" cy="365125"/>
          </a:xfrm>
          <a:noFill/>
        </p:spPr>
        <p:txBody>
          <a:bodyPr/>
          <a:lstStyle>
            <a:lvl1pPr>
              <a:defRPr sz="2400" baseline="-25000">
                <a:solidFill>
                  <a:schemeClr val="tx1"/>
                </a:solidFill>
                <a:latin typeface="Times"/>
              </a:defRPr>
            </a:lvl1pPr>
            <a:lvl2pPr marL="742950" indent="-285750">
              <a:defRPr sz="2400" baseline="-25000">
                <a:solidFill>
                  <a:schemeClr val="tx1"/>
                </a:solidFill>
                <a:latin typeface="Times"/>
              </a:defRPr>
            </a:lvl2pPr>
            <a:lvl3pPr marL="1143000" indent="-228600">
              <a:defRPr sz="2400" baseline="-25000">
                <a:solidFill>
                  <a:schemeClr val="tx1"/>
                </a:solidFill>
                <a:latin typeface="Times"/>
              </a:defRPr>
            </a:lvl3pPr>
            <a:lvl4pPr marL="1600200" indent="-228600">
              <a:defRPr sz="2400" baseline="-25000">
                <a:solidFill>
                  <a:schemeClr val="tx1"/>
                </a:solidFill>
                <a:latin typeface="Times"/>
              </a:defRPr>
            </a:lvl4pPr>
            <a:lvl5pPr marL="2057400" indent="-228600">
              <a:defRPr sz="2400" baseline="-25000">
                <a:solidFill>
                  <a:schemeClr val="tx1"/>
                </a:solidFill>
                <a:latin typeface="Times"/>
              </a:defRPr>
            </a:lvl5pPr>
            <a:lvl6pPr marL="2514600" indent="-228600" eaLnBrk="0" fontAlgn="base" hangingPunct="0">
              <a:spcBef>
                <a:spcPct val="0"/>
              </a:spcBef>
              <a:spcAft>
                <a:spcPct val="0"/>
              </a:spcAft>
              <a:defRPr sz="2400" baseline="-25000">
                <a:solidFill>
                  <a:schemeClr val="tx1"/>
                </a:solidFill>
                <a:latin typeface="Times"/>
              </a:defRPr>
            </a:lvl6pPr>
            <a:lvl7pPr marL="2971800" indent="-228600" eaLnBrk="0" fontAlgn="base" hangingPunct="0">
              <a:spcBef>
                <a:spcPct val="0"/>
              </a:spcBef>
              <a:spcAft>
                <a:spcPct val="0"/>
              </a:spcAft>
              <a:defRPr sz="2400" baseline="-25000">
                <a:solidFill>
                  <a:schemeClr val="tx1"/>
                </a:solidFill>
                <a:latin typeface="Times"/>
              </a:defRPr>
            </a:lvl7pPr>
            <a:lvl8pPr marL="3429000" indent="-228600" eaLnBrk="0" fontAlgn="base" hangingPunct="0">
              <a:spcBef>
                <a:spcPct val="0"/>
              </a:spcBef>
              <a:spcAft>
                <a:spcPct val="0"/>
              </a:spcAft>
              <a:defRPr sz="2400" baseline="-25000">
                <a:solidFill>
                  <a:schemeClr val="tx1"/>
                </a:solidFill>
                <a:latin typeface="Times"/>
              </a:defRPr>
            </a:lvl8pPr>
            <a:lvl9pPr marL="3886200" indent="-228600" eaLnBrk="0" fontAlgn="base" hangingPunct="0">
              <a:spcBef>
                <a:spcPct val="0"/>
              </a:spcBef>
              <a:spcAft>
                <a:spcPct val="0"/>
              </a:spcAft>
              <a:defRPr sz="2400" baseline="-25000">
                <a:solidFill>
                  <a:schemeClr val="tx1"/>
                </a:solidFill>
                <a:latin typeface="Times"/>
              </a:defRPr>
            </a:lvl9pPr>
          </a:lstStyle>
          <a:p>
            <a:fld id="{AA7B4E7A-7361-4A80-A076-65E93F8B564D}" type="slidenum">
              <a:rPr lang="en-US" altLang="en-US" sz="1400" baseline="0">
                <a:solidFill>
                  <a:schemeClr val="bg1"/>
                </a:solidFill>
              </a:rPr>
              <a:pPr/>
              <a:t>2</a:t>
            </a:fld>
            <a:endParaRPr lang="en-US" altLang="en-US" sz="1400" baseline="0" dirty="0">
              <a:solidFill>
                <a:schemeClr val="bg1"/>
              </a:solidFill>
            </a:endParaRPr>
          </a:p>
        </p:txBody>
      </p:sp>
      <p:sp>
        <p:nvSpPr>
          <p:cNvPr id="8" name="Title 7"/>
          <p:cNvSpPr>
            <a:spLocks noGrp="1"/>
          </p:cNvSpPr>
          <p:nvPr>
            <p:ph type="title"/>
          </p:nvPr>
        </p:nvSpPr>
        <p:spPr>
          <a:xfrm>
            <a:off x="1358900" y="615696"/>
            <a:ext cx="7772400" cy="374904"/>
          </a:xfrm>
        </p:spPr>
        <p:txBody>
          <a:bodyPr/>
          <a:lstStyle/>
          <a:p>
            <a:r>
              <a:rPr lang="en-US" altLang="en-US" dirty="0"/>
              <a:t>Academic Activities Reporting</a:t>
            </a:r>
            <a:r>
              <a:rPr lang="en-US" dirty="0"/>
              <a:t>(AAR)</a:t>
            </a:r>
            <a:br>
              <a:rPr lang="en-US" dirty="0"/>
            </a:br>
            <a:r>
              <a:rPr lang="en-US" dirty="0"/>
              <a:t>AAR Overview</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44BFA-1F0E-4668-8521-7C6D4B527984}"/>
              </a:ext>
            </a:extLst>
          </p:cNvPr>
          <p:cNvSpPr>
            <a:spLocks noGrp="1"/>
          </p:cNvSpPr>
          <p:nvPr>
            <p:ph type="title"/>
          </p:nvPr>
        </p:nvSpPr>
        <p:spPr>
          <a:xfrm>
            <a:off x="1358900" y="377694"/>
            <a:ext cx="7772400" cy="477410"/>
          </a:xfrm>
        </p:spPr>
        <p:txBody>
          <a:bodyPr/>
          <a:lstStyle/>
          <a:p>
            <a:r>
              <a:rPr lang="en-US" dirty="0"/>
              <a:t>AAR System Inputs and Outputs</a:t>
            </a:r>
          </a:p>
        </p:txBody>
      </p:sp>
      <p:grpSp>
        <p:nvGrpSpPr>
          <p:cNvPr id="5" name="Group 4">
            <a:extLst>
              <a:ext uri="{FF2B5EF4-FFF2-40B4-BE49-F238E27FC236}">
                <a16:creationId xmlns:a16="http://schemas.microsoft.com/office/drawing/2014/main" id="{69B790FC-38A1-4249-972B-A60CECA60927}"/>
              </a:ext>
            </a:extLst>
          </p:cNvPr>
          <p:cNvGrpSpPr/>
          <p:nvPr/>
        </p:nvGrpSpPr>
        <p:grpSpPr>
          <a:xfrm>
            <a:off x="1249151" y="863302"/>
            <a:ext cx="7991897" cy="5131395"/>
            <a:chOff x="370438" y="1097280"/>
            <a:chExt cx="8702521" cy="5131395"/>
          </a:xfrm>
        </p:grpSpPr>
        <p:sp>
          <p:nvSpPr>
            <p:cNvPr id="6" name="Rectangle 5">
              <a:extLst>
                <a:ext uri="{FF2B5EF4-FFF2-40B4-BE49-F238E27FC236}">
                  <a16:creationId xmlns:a16="http://schemas.microsoft.com/office/drawing/2014/main" id="{903441B8-F52B-449A-A45A-8F4B9DA0213C}"/>
                </a:ext>
              </a:extLst>
            </p:cNvPr>
            <p:cNvSpPr/>
            <p:nvPr/>
          </p:nvSpPr>
          <p:spPr>
            <a:xfrm>
              <a:off x="399822" y="1097280"/>
              <a:ext cx="1226372" cy="5131395"/>
            </a:xfrm>
            <a:prstGeom prst="rect">
              <a:avLst/>
            </a:prstGeom>
            <a:solidFill>
              <a:srgbClr val="5F6062"/>
            </a:solid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7" name="Rectangle 6">
              <a:extLst>
                <a:ext uri="{FF2B5EF4-FFF2-40B4-BE49-F238E27FC236}">
                  <a16:creationId xmlns:a16="http://schemas.microsoft.com/office/drawing/2014/main" id="{45D9456C-C328-4B6C-96D1-84444D87B5E2}"/>
                </a:ext>
              </a:extLst>
            </p:cNvPr>
            <p:cNvSpPr/>
            <p:nvPr/>
          </p:nvSpPr>
          <p:spPr>
            <a:xfrm>
              <a:off x="591678" y="1097280"/>
              <a:ext cx="1226372" cy="5131395"/>
            </a:xfrm>
            <a:prstGeom prst="rect">
              <a:avLst/>
            </a:prstGeom>
            <a:solidFill>
              <a:schemeClr val="bg1">
                <a:lumMod val="95000"/>
              </a:schemeClr>
            </a:solid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8" name="Right Arrow 422">
              <a:extLst>
                <a:ext uri="{FF2B5EF4-FFF2-40B4-BE49-F238E27FC236}">
                  <a16:creationId xmlns:a16="http://schemas.microsoft.com/office/drawing/2014/main" id="{AD27C50D-6C33-4444-A059-1A300D79D339}"/>
                </a:ext>
              </a:extLst>
            </p:cNvPr>
            <p:cNvSpPr/>
            <p:nvPr/>
          </p:nvSpPr>
          <p:spPr>
            <a:xfrm>
              <a:off x="1712280" y="1411016"/>
              <a:ext cx="1547309" cy="387275"/>
            </a:xfrm>
            <a:prstGeom prst="rightArrow">
              <a:avLst/>
            </a:prstGeom>
            <a:solidFill>
              <a:srgbClr val="C33A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0" i="0" u="none" strike="noStrike" kern="1200" cap="none" spc="0" normalizeH="0" baseline="-25000" noProof="0" dirty="0">
                  <a:ln>
                    <a:noFill/>
                  </a:ln>
                  <a:solidFill>
                    <a:srgbClr val="FFFFFF"/>
                  </a:solidFill>
                  <a:effectLst/>
                  <a:uLnTx/>
                  <a:uFillTx/>
                  <a:latin typeface="Arial" pitchFamily="34" charset="0"/>
                  <a:ea typeface="+mn-ea"/>
                  <a:cs typeface="Arial" pitchFamily="34" charset="0"/>
                </a:rPr>
                <a:t>Graduate Course Info</a:t>
              </a:r>
            </a:p>
          </p:txBody>
        </p:sp>
        <p:sp>
          <p:nvSpPr>
            <p:cNvPr id="9" name="TextBox 8">
              <a:extLst>
                <a:ext uri="{FF2B5EF4-FFF2-40B4-BE49-F238E27FC236}">
                  <a16:creationId xmlns:a16="http://schemas.microsoft.com/office/drawing/2014/main" id="{DF6542E3-72F1-4A1B-B142-2877B41C0903}"/>
                </a:ext>
              </a:extLst>
            </p:cNvPr>
            <p:cNvSpPr txBox="1"/>
            <p:nvPr/>
          </p:nvSpPr>
          <p:spPr>
            <a:xfrm>
              <a:off x="3243666" y="5776865"/>
              <a:ext cx="1108037" cy="194925"/>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0" i="0" u="none" strike="noStrike" kern="1200" cap="none" spc="0" normalizeH="0" baseline="-25000" noProof="0" dirty="0">
                  <a:ln>
                    <a:noFill/>
                  </a:ln>
                  <a:solidFill>
                    <a:schemeClr val="bg1"/>
                  </a:solidFill>
                  <a:effectLst/>
                  <a:uLnTx/>
                  <a:uFillTx/>
                  <a:latin typeface="Arial" pitchFamily="34" charset="0"/>
                  <a:ea typeface="+mn-ea"/>
                  <a:cs typeface="Arial" pitchFamily="34" charset="0"/>
                </a:rPr>
                <a:t>HR / Payroll System</a:t>
              </a:r>
            </a:p>
          </p:txBody>
        </p:sp>
        <p:grpSp>
          <p:nvGrpSpPr>
            <p:cNvPr id="10" name="Group 9">
              <a:extLst>
                <a:ext uri="{FF2B5EF4-FFF2-40B4-BE49-F238E27FC236}">
                  <a16:creationId xmlns:a16="http://schemas.microsoft.com/office/drawing/2014/main" id="{8900612B-A2E1-4303-8181-1C30321C7256}"/>
                </a:ext>
              </a:extLst>
            </p:cNvPr>
            <p:cNvGrpSpPr/>
            <p:nvPr/>
          </p:nvGrpSpPr>
          <p:grpSpPr>
            <a:xfrm>
              <a:off x="3568069" y="3243426"/>
              <a:ext cx="461147" cy="632908"/>
              <a:chOff x="3394267" y="3243426"/>
              <a:chExt cx="461147" cy="632908"/>
            </a:xfrm>
          </p:grpSpPr>
          <p:sp>
            <p:nvSpPr>
              <p:cNvPr id="170" name="Rectangle 169">
                <a:extLst>
                  <a:ext uri="{FF2B5EF4-FFF2-40B4-BE49-F238E27FC236}">
                    <a16:creationId xmlns:a16="http://schemas.microsoft.com/office/drawing/2014/main" id="{6AEAD4E3-25A4-4C45-A822-7F0A57D5D9B8}"/>
                  </a:ext>
                </a:extLst>
              </p:cNvPr>
              <p:cNvSpPr/>
              <p:nvPr/>
            </p:nvSpPr>
            <p:spPr>
              <a:xfrm>
                <a:off x="3394267" y="3360865"/>
                <a:ext cx="457200" cy="406700"/>
              </a:xfrm>
              <a:prstGeom prst="rect">
                <a:avLst/>
              </a:prstGeom>
              <a:solidFill>
                <a:srgbClr val="FDBA12"/>
              </a:solid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171" name="Oval 170">
                <a:extLst>
                  <a:ext uri="{FF2B5EF4-FFF2-40B4-BE49-F238E27FC236}">
                    <a16:creationId xmlns:a16="http://schemas.microsoft.com/office/drawing/2014/main" id="{C6DBBF8F-785F-454A-9B97-5BAFFD29478A}"/>
                  </a:ext>
                </a:extLst>
              </p:cNvPr>
              <p:cNvSpPr/>
              <p:nvPr/>
            </p:nvSpPr>
            <p:spPr>
              <a:xfrm>
                <a:off x="3394267" y="3630423"/>
                <a:ext cx="461147" cy="245911"/>
              </a:xfrm>
              <a:prstGeom prst="ellipse">
                <a:avLst/>
              </a:prstGeom>
              <a:solidFill>
                <a:srgbClr val="FDBA12"/>
              </a:solid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172" name="Oval 171">
                <a:extLst>
                  <a:ext uri="{FF2B5EF4-FFF2-40B4-BE49-F238E27FC236}">
                    <a16:creationId xmlns:a16="http://schemas.microsoft.com/office/drawing/2014/main" id="{EB7B47F1-743C-4693-9FE8-CA6FF6967768}"/>
                  </a:ext>
                </a:extLst>
              </p:cNvPr>
              <p:cNvSpPr/>
              <p:nvPr/>
            </p:nvSpPr>
            <p:spPr>
              <a:xfrm>
                <a:off x="3394267" y="3565003"/>
                <a:ext cx="461147" cy="245911"/>
              </a:xfrm>
              <a:prstGeom prst="ellipse">
                <a:avLst/>
              </a:prstGeom>
              <a:solidFill>
                <a:srgbClr val="FDBA12"/>
              </a:solid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173" name="Oval 172">
                <a:extLst>
                  <a:ext uri="{FF2B5EF4-FFF2-40B4-BE49-F238E27FC236}">
                    <a16:creationId xmlns:a16="http://schemas.microsoft.com/office/drawing/2014/main" id="{4622AA8D-E7BF-485B-AAF3-8A2CC9DC2E82}"/>
                  </a:ext>
                </a:extLst>
              </p:cNvPr>
              <p:cNvSpPr/>
              <p:nvPr/>
            </p:nvSpPr>
            <p:spPr>
              <a:xfrm>
                <a:off x="3394267" y="3489338"/>
                <a:ext cx="461147" cy="245911"/>
              </a:xfrm>
              <a:prstGeom prst="ellipse">
                <a:avLst/>
              </a:prstGeom>
              <a:solidFill>
                <a:srgbClr val="FDBA12"/>
              </a:solid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174" name="Oval 173">
                <a:extLst>
                  <a:ext uri="{FF2B5EF4-FFF2-40B4-BE49-F238E27FC236}">
                    <a16:creationId xmlns:a16="http://schemas.microsoft.com/office/drawing/2014/main" id="{90520D14-550C-452C-8527-AAA2E10B4EC5}"/>
                  </a:ext>
                </a:extLst>
              </p:cNvPr>
              <p:cNvSpPr/>
              <p:nvPr/>
            </p:nvSpPr>
            <p:spPr>
              <a:xfrm>
                <a:off x="3394267" y="3408943"/>
                <a:ext cx="461147" cy="245911"/>
              </a:xfrm>
              <a:prstGeom prst="ellipse">
                <a:avLst/>
              </a:prstGeom>
              <a:solidFill>
                <a:srgbClr val="FDBA12"/>
              </a:solid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175" name="Oval 174">
                <a:extLst>
                  <a:ext uri="{FF2B5EF4-FFF2-40B4-BE49-F238E27FC236}">
                    <a16:creationId xmlns:a16="http://schemas.microsoft.com/office/drawing/2014/main" id="{31D518F7-0734-45CA-A10D-0BB49940E51D}"/>
                  </a:ext>
                </a:extLst>
              </p:cNvPr>
              <p:cNvSpPr/>
              <p:nvPr/>
            </p:nvSpPr>
            <p:spPr>
              <a:xfrm>
                <a:off x="3394267" y="3328549"/>
                <a:ext cx="461147" cy="245911"/>
              </a:xfrm>
              <a:prstGeom prst="ellipse">
                <a:avLst/>
              </a:prstGeom>
              <a:solidFill>
                <a:srgbClr val="FDBA12"/>
              </a:solid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176" name="Oval 175">
                <a:extLst>
                  <a:ext uri="{FF2B5EF4-FFF2-40B4-BE49-F238E27FC236}">
                    <a16:creationId xmlns:a16="http://schemas.microsoft.com/office/drawing/2014/main" id="{DD60B5B7-1F89-467F-8E4C-30074D30A9C9}"/>
                  </a:ext>
                </a:extLst>
              </p:cNvPr>
              <p:cNvSpPr/>
              <p:nvPr/>
            </p:nvSpPr>
            <p:spPr>
              <a:xfrm>
                <a:off x="3394267" y="3243426"/>
                <a:ext cx="461147" cy="245911"/>
              </a:xfrm>
              <a:prstGeom prst="ellipse">
                <a:avLst/>
              </a:prstGeom>
              <a:solidFill>
                <a:srgbClr val="FDBA12"/>
              </a:solid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grpSp>
        <p:sp>
          <p:nvSpPr>
            <p:cNvPr id="11" name="TextBox 10">
              <a:extLst>
                <a:ext uri="{FF2B5EF4-FFF2-40B4-BE49-F238E27FC236}">
                  <a16:creationId xmlns:a16="http://schemas.microsoft.com/office/drawing/2014/main" id="{D0ADA39E-4000-4043-9999-6CABECBD8976}"/>
                </a:ext>
              </a:extLst>
            </p:cNvPr>
            <p:cNvSpPr txBox="1"/>
            <p:nvPr/>
          </p:nvSpPr>
          <p:spPr>
            <a:xfrm>
              <a:off x="3246590" y="3944826"/>
              <a:ext cx="1108037" cy="297517"/>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0" i="0" u="none" strike="noStrike" kern="1200" cap="none" spc="0" normalizeH="0" baseline="-25000" noProof="0" dirty="0">
                  <a:ln>
                    <a:noFill/>
                  </a:ln>
                  <a:solidFill>
                    <a:schemeClr val="bg1"/>
                  </a:solidFill>
                  <a:effectLst/>
                  <a:uLnTx/>
                  <a:uFillTx/>
                  <a:latin typeface="Arial" pitchFamily="34" charset="0"/>
                  <a:ea typeface="+mn-ea"/>
                  <a:cs typeface="Arial" pitchFamily="34" charset="0"/>
                </a:rPr>
                <a:t>Section File (Registrar)</a:t>
              </a:r>
            </a:p>
          </p:txBody>
        </p:sp>
        <p:sp>
          <p:nvSpPr>
            <p:cNvPr id="12" name="TextBox 11">
              <a:extLst>
                <a:ext uri="{FF2B5EF4-FFF2-40B4-BE49-F238E27FC236}">
                  <a16:creationId xmlns:a16="http://schemas.microsoft.com/office/drawing/2014/main" id="{F9DD0C97-7671-4AD4-9775-9C44103893AF}"/>
                </a:ext>
              </a:extLst>
            </p:cNvPr>
            <p:cNvSpPr txBox="1"/>
            <p:nvPr/>
          </p:nvSpPr>
          <p:spPr>
            <a:xfrm>
              <a:off x="2918955" y="2110573"/>
              <a:ext cx="1757458" cy="297517"/>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0" i="0" u="none" strike="noStrike" kern="1200" cap="none" spc="0" normalizeH="0" baseline="-25000" noProof="0" dirty="0">
                  <a:ln>
                    <a:noFill/>
                  </a:ln>
                  <a:solidFill>
                    <a:schemeClr val="bg1"/>
                  </a:solidFill>
                  <a:effectLst/>
                  <a:uLnTx/>
                  <a:uFillTx/>
                  <a:latin typeface="Arial" pitchFamily="34" charset="0"/>
                  <a:ea typeface="+mn-ea"/>
                  <a:cs typeface="Arial" pitchFamily="34" charset="0"/>
                </a:rPr>
                <a:t>Graduate Information Management System (GIMS)</a:t>
              </a:r>
            </a:p>
          </p:txBody>
        </p:sp>
        <p:sp>
          <p:nvSpPr>
            <p:cNvPr id="13" name="TextBox 12">
              <a:extLst>
                <a:ext uri="{FF2B5EF4-FFF2-40B4-BE49-F238E27FC236}">
                  <a16:creationId xmlns:a16="http://schemas.microsoft.com/office/drawing/2014/main" id="{FB4EDADE-3CA1-4DDA-B17B-109C4337C386}"/>
                </a:ext>
              </a:extLst>
            </p:cNvPr>
            <p:cNvSpPr txBox="1"/>
            <p:nvPr/>
          </p:nvSpPr>
          <p:spPr>
            <a:xfrm>
              <a:off x="638791" y="1767802"/>
              <a:ext cx="1108037" cy="400110"/>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0" i="0" u="none" strike="noStrike" kern="1200" cap="none" spc="0" normalizeH="0" baseline="-25000" noProof="0" dirty="0">
                  <a:ln>
                    <a:noFill/>
                  </a:ln>
                  <a:solidFill>
                    <a:srgbClr val="5F6062"/>
                  </a:solidFill>
                  <a:effectLst/>
                  <a:uLnTx/>
                  <a:uFillTx/>
                  <a:latin typeface="Arial" pitchFamily="34" charset="0"/>
                  <a:ea typeface="+mn-ea"/>
                  <a:cs typeface="Arial" pitchFamily="34" charset="0"/>
                </a:rPr>
                <a:t>Dept Graduate Administrators</a:t>
              </a:r>
            </a:p>
          </p:txBody>
        </p:sp>
        <p:sp>
          <p:nvSpPr>
            <p:cNvPr id="14" name="TextBox 13">
              <a:extLst>
                <a:ext uri="{FF2B5EF4-FFF2-40B4-BE49-F238E27FC236}">
                  <a16:creationId xmlns:a16="http://schemas.microsoft.com/office/drawing/2014/main" id="{03A8C9E0-7F7C-4378-9B3A-15FE55268F71}"/>
                </a:ext>
              </a:extLst>
            </p:cNvPr>
            <p:cNvSpPr txBox="1"/>
            <p:nvPr/>
          </p:nvSpPr>
          <p:spPr>
            <a:xfrm>
              <a:off x="638791" y="3705977"/>
              <a:ext cx="1108037" cy="400110"/>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0" i="0" u="none" strike="noStrike" kern="1200" cap="none" spc="0" normalizeH="0" baseline="-25000" noProof="0" dirty="0">
                  <a:ln>
                    <a:noFill/>
                  </a:ln>
                  <a:solidFill>
                    <a:srgbClr val="5F6062"/>
                  </a:solidFill>
                  <a:effectLst/>
                  <a:uLnTx/>
                  <a:uFillTx/>
                  <a:latin typeface="Arial" pitchFamily="34" charset="0"/>
                  <a:ea typeface="+mn-ea"/>
                  <a:cs typeface="Arial" pitchFamily="34" charset="0"/>
                </a:rPr>
                <a:t>Dept Academic Staff</a:t>
              </a:r>
            </a:p>
          </p:txBody>
        </p:sp>
        <p:sp>
          <p:nvSpPr>
            <p:cNvPr id="15" name="TextBox 14">
              <a:extLst>
                <a:ext uri="{FF2B5EF4-FFF2-40B4-BE49-F238E27FC236}">
                  <a16:creationId xmlns:a16="http://schemas.microsoft.com/office/drawing/2014/main" id="{04E53923-16BC-4A83-BCD6-ABAB13F9F133}"/>
                </a:ext>
              </a:extLst>
            </p:cNvPr>
            <p:cNvSpPr txBox="1"/>
            <p:nvPr/>
          </p:nvSpPr>
          <p:spPr>
            <a:xfrm>
              <a:off x="628033" y="5642379"/>
              <a:ext cx="1157736" cy="400110"/>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0" i="0" u="none" strike="noStrike" kern="1200" cap="none" spc="0" normalizeH="0" baseline="-25000" noProof="0" dirty="0">
                  <a:ln>
                    <a:noFill/>
                  </a:ln>
                  <a:solidFill>
                    <a:srgbClr val="5F6062"/>
                  </a:solidFill>
                  <a:effectLst/>
                  <a:uLnTx/>
                  <a:uFillTx/>
                  <a:latin typeface="Arial" pitchFamily="34" charset="0"/>
                  <a:ea typeface="+mn-ea"/>
                  <a:cs typeface="Arial" pitchFamily="34" charset="0"/>
                </a:rPr>
                <a:t>Dept  HR/Payroll Administrators</a:t>
              </a:r>
            </a:p>
          </p:txBody>
        </p:sp>
        <p:sp>
          <p:nvSpPr>
            <p:cNvPr id="16" name="Right Arrow 460">
              <a:extLst>
                <a:ext uri="{FF2B5EF4-FFF2-40B4-BE49-F238E27FC236}">
                  <a16:creationId xmlns:a16="http://schemas.microsoft.com/office/drawing/2014/main" id="{F837A5CE-77BA-4A22-9D9A-D893BC0463DB}"/>
                </a:ext>
              </a:extLst>
            </p:cNvPr>
            <p:cNvSpPr/>
            <p:nvPr/>
          </p:nvSpPr>
          <p:spPr>
            <a:xfrm>
              <a:off x="1717202" y="2889499"/>
              <a:ext cx="1547309" cy="387275"/>
            </a:xfrm>
            <a:prstGeom prst="rightArrow">
              <a:avLst/>
            </a:prstGeom>
            <a:solidFill>
              <a:srgbClr val="FDBA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0" i="0" u="none" strike="noStrike" kern="1200" cap="none" spc="0" normalizeH="0" baseline="-25000" noProof="0" dirty="0">
                  <a:ln>
                    <a:noFill/>
                  </a:ln>
                  <a:solidFill>
                    <a:schemeClr val="bg1"/>
                  </a:solidFill>
                  <a:effectLst/>
                  <a:uLnTx/>
                  <a:uFillTx/>
                  <a:latin typeface="Arial" pitchFamily="34" charset="0"/>
                  <a:ea typeface="+mn-ea"/>
                  <a:cs typeface="Arial" pitchFamily="34" charset="0"/>
                </a:rPr>
                <a:t>Instructors</a:t>
              </a:r>
            </a:p>
          </p:txBody>
        </p:sp>
        <p:sp>
          <p:nvSpPr>
            <p:cNvPr id="17" name="Right Arrow 461">
              <a:extLst>
                <a:ext uri="{FF2B5EF4-FFF2-40B4-BE49-F238E27FC236}">
                  <a16:creationId xmlns:a16="http://schemas.microsoft.com/office/drawing/2014/main" id="{9E8BDCDD-28AE-4273-A523-6EAB9EAF31FE}"/>
                </a:ext>
              </a:extLst>
            </p:cNvPr>
            <p:cNvSpPr/>
            <p:nvPr/>
          </p:nvSpPr>
          <p:spPr>
            <a:xfrm>
              <a:off x="1712280" y="3369606"/>
              <a:ext cx="1547309" cy="387275"/>
            </a:xfrm>
            <a:prstGeom prst="rightArrow">
              <a:avLst/>
            </a:prstGeom>
            <a:solidFill>
              <a:srgbClr val="FDBA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0" i="0" u="none" strike="noStrike" kern="1200" cap="none" spc="0" normalizeH="0" baseline="-25000" noProof="0" dirty="0">
                  <a:ln>
                    <a:noFill/>
                  </a:ln>
                  <a:solidFill>
                    <a:srgbClr val="5F6062"/>
                  </a:solidFill>
                  <a:effectLst/>
                  <a:uLnTx/>
                  <a:uFillTx/>
                  <a:latin typeface="Arial" pitchFamily="34" charset="0"/>
                  <a:ea typeface="+mn-ea"/>
                  <a:cs typeface="Arial" pitchFamily="34" charset="0"/>
                </a:rPr>
                <a:t> </a:t>
              </a:r>
              <a:r>
                <a:rPr kumimoji="0" lang="en-US" sz="1000" b="0" i="0" u="none" strike="noStrike" kern="1200" cap="none" spc="0" normalizeH="0" baseline="-25000" noProof="0" dirty="0">
                  <a:ln>
                    <a:noFill/>
                  </a:ln>
                  <a:solidFill>
                    <a:schemeClr val="bg1"/>
                  </a:solidFill>
                  <a:effectLst/>
                  <a:uLnTx/>
                  <a:uFillTx/>
                  <a:latin typeface="Arial" pitchFamily="34" charset="0"/>
                  <a:ea typeface="+mn-ea"/>
                  <a:cs typeface="Arial" pitchFamily="34" charset="0"/>
                </a:rPr>
                <a:t>Room Assignment</a:t>
              </a:r>
            </a:p>
          </p:txBody>
        </p:sp>
        <p:sp>
          <p:nvSpPr>
            <p:cNvPr id="18" name="Right Arrow 462">
              <a:extLst>
                <a:ext uri="{FF2B5EF4-FFF2-40B4-BE49-F238E27FC236}">
                  <a16:creationId xmlns:a16="http://schemas.microsoft.com/office/drawing/2014/main" id="{BC3FA939-0AB0-418E-B5A4-411D11664516}"/>
                </a:ext>
              </a:extLst>
            </p:cNvPr>
            <p:cNvSpPr/>
            <p:nvPr/>
          </p:nvSpPr>
          <p:spPr>
            <a:xfrm>
              <a:off x="1712280" y="5280217"/>
              <a:ext cx="1547309" cy="387275"/>
            </a:xfrm>
            <a:prstGeom prst="rightArrow">
              <a:avLst/>
            </a:prstGeom>
            <a:solidFill>
              <a:srgbClr val="62BB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0" i="0" u="none" strike="noStrike" kern="1200" cap="none" spc="0" normalizeH="0" baseline="-25000" noProof="0" dirty="0">
                  <a:ln>
                    <a:noFill/>
                  </a:ln>
                  <a:solidFill>
                    <a:srgbClr val="FFFFFF"/>
                  </a:solidFill>
                  <a:effectLst/>
                  <a:uLnTx/>
                  <a:uFillTx/>
                  <a:latin typeface="Arial" pitchFamily="34" charset="0"/>
                  <a:ea typeface="+mn-ea"/>
                  <a:cs typeface="Arial" pitchFamily="34" charset="0"/>
                </a:rPr>
                <a:t>HR / Payroll Data</a:t>
              </a:r>
            </a:p>
          </p:txBody>
        </p:sp>
        <p:sp>
          <p:nvSpPr>
            <p:cNvPr id="19" name="Right Arrow 463">
              <a:extLst>
                <a:ext uri="{FF2B5EF4-FFF2-40B4-BE49-F238E27FC236}">
                  <a16:creationId xmlns:a16="http://schemas.microsoft.com/office/drawing/2014/main" id="{8DD66C05-7E79-4DD4-884F-DC1217BFA3E1}"/>
                </a:ext>
              </a:extLst>
            </p:cNvPr>
            <p:cNvSpPr/>
            <p:nvPr/>
          </p:nvSpPr>
          <p:spPr>
            <a:xfrm>
              <a:off x="1714075" y="3762236"/>
              <a:ext cx="1547309" cy="387275"/>
            </a:xfrm>
            <a:prstGeom prst="rightArrow">
              <a:avLst/>
            </a:prstGeom>
            <a:solidFill>
              <a:srgbClr val="FDBA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0" i="0" u="none" strike="noStrike" kern="1200" cap="none" spc="0" normalizeH="0" baseline="-25000" noProof="0" dirty="0">
                  <a:ln>
                    <a:noFill/>
                  </a:ln>
                  <a:solidFill>
                    <a:schemeClr val="bg1"/>
                  </a:solidFill>
                  <a:effectLst/>
                  <a:uLnTx/>
                  <a:uFillTx/>
                  <a:latin typeface="Arial" pitchFamily="34" charset="0"/>
                  <a:ea typeface="+mn-ea"/>
                  <a:cs typeface="Arial" pitchFamily="34" charset="0"/>
                </a:rPr>
                <a:t>Course Scheduling</a:t>
              </a:r>
            </a:p>
          </p:txBody>
        </p:sp>
        <p:sp>
          <p:nvSpPr>
            <p:cNvPr id="20" name="Right Arrow 464">
              <a:extLst>
                <a:ext uri="{FF2B5EF4-FFF2-40B4-BE49-F238E27FC236}">
                  <a16:creationId xmlns:a16="http://schemas.microsoft.com/office/drawing/2014/main" id="{92262AF3-201B-477F-8E2B-73EBF7647DD3}"/>
                </a:ext>
              </a:extLst>
            </p:cNvPr>
            <p:cNvSpPr/>
            <p:nvPr/>
          </p:nvSpPr>
          <p:spPr>
            <a:xfrm>
              <a:off x="1714073" y="1800086"/>
              <a:ext cx="1547309" cy="387275"/>
            </a:xfrm>
            <a:prstGeom prst="rightArrow">
              <a:avLst/>
            </a:prstGeom>
            <a:solidFill>
              <a:srgbClr val="C33A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0" i="0" u="none" strike="noStrike" kern="1200" cap="none" spc="0" normalizeH="0" baseline="-25000" noProof="0" dirty="0">
                  <a:ln>
                    <a:noFill/>
                  </a:ln>
                  <a:solidFill>
                    <a:srgbClr val="FFFFFF"/>
                  </a:solidFill>
                  <a:effectLst/>
                  <a:uLnTx/>
                  <a:uFillTx/>
                  <a:latin typeface="Arial" pitchFamily="34" charset="0"/>
                  <a:ea typeface="+mn-ea"/>
                  <a:cs typeface="Arial" pitchFamily="34" charset="0"/>
                </a:rPr>
                <a:t>Student Info</a:t>
              </a:r>
            </a:p>
          </p:txBody>
        </p:sp>
        <p:sp>
          <p:nvSpPr>
            <p:cNvPr id="21" name="TextBox 20">
              <a:extLst>
                <a:ext uri="{FF2B5EF4-FFF2-40B4-BE49-F238E27FC236}">
                  <a16:creationId xmlns:a16="http://schemas.microsoft.com/office/drawing/2014/main" id="{B7986CC0-0997-4D00-8CE1-17A8B8750F8D}"/>
                </a:ext>
              </a:extLst>
            </p:cNvPr>
            <p:cNvSpPr txBox="1"/>
            <p:nvPr/>
          </p:nvSpPr>
          <p:spPr>
            <a:xfrm>
              <a:off x="4877161" y="3929806"/>
              <a:ext cx="1541721" cy="297517"/>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25000" noProof="0" dirty="0">
                  <a:ln>
                    <a:noFill/>
                  </a:ln>
                  <a:solidFill>
                    <a:schemeClr val="bg1"/>
                  </a:solidFill>
                  <a:effectLst/>
                  <a:uLnTx/>
                  <a:uFillTx/>
                  <a:latin typeface="Arial" pitchFamily="34" charset="0"/>
                  <a:ea typeface="+mn-ea"/>
                  <a:cs typeface="Arial" pitchFamily="34" charset="0"/>
                </a:rPr>
                <a:t>Academic Activities Reporting System (AAR)</a:t>
              </a:r>
            </a:p>
          </p:txBody>
        </p:sp>
        <p:sp>
          <p:nvSpPr>
            <p:cNvPr id="22" name="Right Arrow 486">
              <a:extLst>
                <a:ext uri="{FF2B5EF4-FFF2-40B4-BE49-F238E27FC236}">
                  <a16:creationId xmlns:a16="http://schemas.microsoft.com/office/drawing/2014/main" id="{AE60A7FD-F4D3-4DCA-BD1C-8248F8CEE18A}"/>
                </a:ext>
              </a:extLst>
            </p:cNvPr>
            <p:cNvSpPr/>
            <p:nvPr/>
          </p:nvSpPr>
          <p:spPr>
            <a:xfrm>
              <a:off x="5970490" y="3359743"/>
              <a:ext cx="935513" cy="387275"/>
            </a:xfrm>
            <a:prstGeom prst="rightArrow">
              <a:avLst>
                <a:gd name="adj1" fmla="val 50000"/>
                <a:gd name="adj2" fmla="val 0"/>
              </a:avLst>
            </a:prstGeom>
            <a:solidFill>
              <a:srgbClr val="26BCD7"/>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25000" noProof="0" dirty="0">
                <a:ln>
                  <a:noFill/>
                </a:ln>
                <a:solidFill>
                  <a:srgbClr val="FFFFFF"/>
                </a:solidFill>
                <a:effectLst/>
                <a:uLnTx/>
                <a:uFillTx/>
                <a:latin typeface="Arial" pitchFamily="34" charset="0"/>
                <a:ea typeface="+mn-ea"/>
                <a:cs typeface="Arial" pitchFamily="34" charset="0"/>
              </a:endParaRPr>
            </a:p>
          </p:txBody>
        </p:sp>
        <p:sp>
          <p:nvSpPr>
            <p:cNvPr id="23" name="TextBox 22">
              <a:extLst>
                <a:ext uri="{FF2B5EF4-FFF2-40B4-BE49-F238E27FC236}">
                  <a16:creationId xmlns:a16="http://schemas.microsoft.com/office/drawing/2014/main" id="{C72EDE69-6CD8-47A0-9DDB-288BBE01EBEB}"/>
                </a:ext>
              </a:extLst>
            </p:cNvPr>
            <p:cNvSpPr txBox="1"/>
            <p:nvPr/>
          </p:nvSpPr>
          <p:spPr>
            <a:xfrm>
              <a:off x="7555054" y="3250347"/>
              <a:ext cx="1108037" cy="194925"/>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0" i="0" u="none" strike="noStrike" kern="1200" cap="none" spc="0" normalizeH="0" baseline="-25000" noProof="0" dirty="0">
                  <a:ln>
                    <a:noFill/>
                  </a:ln>
                  <a:solidFill>
                    <a:schemeClr val="bg1"/>
                  </a:solidFill>
                  <a:effectLst/>
                  <a:uLnTx/>
                  <a:uFillTx/>
                  <a:latin typeface="Arial" pitchFamily="34" charset="0"/>
                  <a:ea typeface="+mn-ea"/>
                  <a:cs typeface="Arial" pitchFamily="34" charset="0"/>
                </a:rPr>
                <a:t>Effort System</a:t>
              </a:r>
            </a:p>
          </p:txBody>
        </p:sp>
        <p:sp>
          <p:nvSpPr>
            <p:cNvPr id="24" name="TextBox 23">
              <a:extLst>
                <a:ext uri="{FF2B5EF4-FFF2-40B4-BE49-F238E27FC236}">
                  <a16:creationId xmlns:a16="http://schemas.microsoft.com/office/drawing/2014/main" id="{F50379D9-CC36-4856-AEE9-8812B4F9CA31}"/>
                </a:ext>
              </a:extLst>
            </p:cNvPr>
            <p:cNvSpPr txBox="1"/>
            <p:nvPr/>
          </p:nvSpPr>
          <p:spPr>
            <a:xfrm>
              <a:off x="7315501" y="4542229"/>
              <a:ext cx="1757458" cy="297517"/>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0" i="0" u="none" strike="noStrike" kern="1200" cap="none" spc="0" normalizeH="0" baseline="-25000" noProof="0" dirty="0">
                  <a:ln>
                    <a:noFill/>
                  </a:ln>
                  <a:solidFill>
                    <a:schemeClr val="bg1"/>
                  </a:solidFill>
                  <a:effectLst/>
                  <a:uLnTx/>
                  <a:uFillTx/>
                  <a:latin typeface="Arial" pitchFamily="34" charset="0"/>
                  <a:ea typeface="+mn-ea"/>
                  <a:cs typeface="Arial" pitchFamily="34" charset="0"/>
                </a:rPr>
                <a:t>Board of Governors Reporting (SIF, IRD, Expenditure Analysis</a:t>
              </a:r>
              <a:r>
                <a:rPr kumimoji="0" lang="en-US" sz="1000" b="0" i="0" u="none" strike="noStrike" kern="1200" cap="none" spc="0" normalizeH="0" baseline="-25000" noProof="0" dirty="0">
                  <a:ln>
                    <a:noFill/>
                  </a:ln>
                  <a:solidFill>
                    <a:srgbClr val="5F6062"/>
                  </a:solidFill>
                  <a:effectLst/>
                  <a:uLnTx/>
                  <a:uFillTx/>
                  <a:latin typeface="Arial" pitchFamily="34" charset="0"/>
                  <a:ea typeface="+mn-ea"/>
                  <a:cs typeface="Arial" pitchFamily="34" charset="0"/>
                </a:rPr>
                <a:t>)</a:t>
              </a:r>
            </a:p>
          </p:txBody>
        </p:sp>
        <p:sp>
          <p:nvSpPr>
            <p:cNvPr id="25" name="Bent-Up Arrow 514">
              <a:extLst>
                <a:ext uri="{FF2B5EF4-FFF2-40B4-BE49-F238E27FC236}">
                  <a16:creationId xmlns:a16="http://schemas.microsoft.com/office/drawing/2014/main" id="{055EDDCB-99EC-48E4-B1A5-81ADB857FDC4}"/>
                </a:ext>
              </a:extLst>
            </p:cNvPr>
            <p:cNvSpPr/>
            <p:nvPr/>
          </p:nvSpPr>
          <p:spPr>
            <a:xfrm rot="16200000" flipV="1">
              <a:off x="6860958" y="2799639"/>
              <a:ext cx="790353" cy="829340"/>
            </a:xfrm>
            <a:prstGeom prst="bentUpArrow">
              <a:avLst>
                <a:gd name="adj1" fmla="val 24081"/>
                <a:gd name="adj2" fmla="val 18833"/>
                <a:gd name="adj3" fmla="val 25000"/>
              </a:avLst>
            </a:prstGeom>
            <a:solidFill>
              <a:srgbClr val="26BCD7"/>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26" name="Bent-Up Arrow 515">
              <a:extLst>
                <a:ext uri="{FF2B5EF4-FFF2-40B4-BE49-F238E27FC236}">
                  <a16:creationId xmlns:a16="http://schemas.microsoft.com/office/drawing/2014/main" id="{307F1392-485D-4982-9069-F069967AFC8D}"/>
                </a:ext>
              </a:extLst>
            </p:cNvPr>
            <p:cNvSpPr/>
            <p:nvPr/>
          </p:nvSpPr>
          <p:spPr>
            <a:xfrm rot="16200000" flipH="1" flipV="1">
              <a:off x="6823906" y="3540364"/>
              <a:ext cx="854150" cy="829340"/>
            </a:xfrm>
            <a:prstGeom prst="bentUpArrow">
              <a:avLst>
                <a:gd name="adj1" fmla="val 23825"/>
                <a:gd name="adj2" fmla="val 18833"/>
                <a:gd name="adj3" fmla="val 25000"/>
              </a:avLst>
            </a:prstGeom>
            <a:solidFill>
              <a:srgbClr val="26BCD7"/>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27" name="Bent-Up Arrow 519">
              <a:extLst>
                <a:ext uri="{FF2B5EF4-FFF2-40B4-BE49-F238E27FC236}">
                  <a16:creationId xmlns:a16="http://schemas.microsoft.com/office/drawing/2014/main" id="{D6F72C96-E8C7-4964-AC22-E6AD528AF3B4}"/>
                </a:ext>
              </a:extLst>
            </p:cNvPr>
            <p:cNvSpPr/>
            <p:nvPr/>
          </p:nvSpPr>
          <p:spPr>
            <a:xfrm flipV="1">
              <a:off x="4595327" y="1714901"/>
              <a:ext cx="1026362" cy="829340"/>
            </a:xfrm>
            <a:prstGeom prst="bentUpArrow">
              <a:avLst>
                <a:gd name="adj1" fmla="val 24146"/>
                <a:gd name="adj2" fmla="val 18833"/>
                <a:gd name="adj3" fmla="val 25000"/>
              </a:avLst>
            </a:prstGeom>
            <a:solidFill>
              <a:srgbClr val="C33A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FFFFFF"/>
                </a:solidFill>
                <a:effectLst/>
                <a:uLnTx/>
                <a:uFillTx/>
                <a:latin typeface="Times"/>
                <a:ea typeface="+mn-ea"/>
                <a:cs typeface="+mn-cs"/>
              </a:endParaRPr>
            </a:p>
          </p:txBody>
        </p:sp>
        <p:sp>
          <p:nvSpPr>
            <p:cNvPr id="28" name="Right Arrow 521">
              <a:extLst>
                <a:ext uri="{FF2B5EF4-FFF2-40B4-BE49-F238E27FC236}">
                  <a16:creationId xmlns:a16="http://schemas.microsoft.com/office/drawing/2014/main" id="{C741103D-387B-4E23-807C-3CB39E91B9F5}"/>
                </a:ext>
              </a:extLst>
            </p:cNvPr>
            <p:cNvSpPr/>
            <p:nvPr/>
          </p:nvSpPr>
          <p:spPr>
            <a:xfrm>
              <a:off x="4313830" y="3369606"/>
              <a:ext cx="645459" cy="387275"/>
            </a:xfrm>
            <a:prstGeom prst="rightArrow">
              <a:avLst/>
            </a:prstGeom>
            <a:solidFill>
              <a:srgbClr val="FDBA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25000" noProof="0" dirty="0">
                <a:ln>
                  <a:noFill/>
                </a:ln>
                <a:solidFill>
                  <a:srgbClr val="FFFFFF"/>
                </a:solidFill>
                <a:effectLst/>
                <a:uLnTx/>
                <a:uFillTx/>
                <a:latin typeface="Arial" pitchFamily="34" charset="0"/>
                <a:ea typeface="+mn-ea"/>
                <a:cs typeface="Arial" pitchFamily="34" charset="0"/>
              </a:endParaRPr>
            </a:p>
          </p:txBody>
        </p:sp>
        <p:sp>
          <p:nvSpPr>
            <p:cNvPr id="29" name="Bent-Up Arrow 524">
              <a:extLst>
                <a:ext uri="{FF2B5EF4-FFF2-40B4-BE49-F238E27FC236}">
                  <a16:creationId xmlns:a16="http://schemas.microsoft.com/office/drawing/2014/main" id="{9CEDDDA6-8904-46A9-9A49-DCAE70A0C246}"/>
                </a:ext>
              </a:extLst>
            </p:cNvPr>
            <p:cNvSpPr/>
            <p:nvPr/>
          </p:nvSpPr>
          <p:spPr>
            <a:xfrm>
              <a:off x="4550504" y="4711856"/>
              <a:ext cx="1071186" cy="845331"/>
            </a:xfrm>
            <a:prstGeom prst="bentUpArrow">
              <a:avLst>
                <a:gd name="adj1" fmla="val 24278"/>
                <a:gd name="adj2" fmla="val 18833"/>
                <a:gd name="adj3" fmla="val 25000"/>
              </a:avLst>
            </a:prstGeom>
            <a:solidFill>
              <a:srgbClr val="62BB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grpSp>
          <p:nvGrpSpPr>
            <p:cNvPr id="30" name="Group 259">
              <a:extLst>
                <a:ext uri="{FF2B5EF4-FFF2-40B4-BE49-F238E27FC236}">
                  <a16:creationId xmlns:a16="http://schemas.microsoft.com/office/drawing/2014/main" id="{144C6A4F-AEE8-454C-A590-368387B2903E}"/>
                </a:ext>
              </a:extLst>
            </p:cNvPr>
            <p:cNvGrpSpPr>
              <a:grpSpLocks noChangeAspect="1"/>
            </p:cNvGrpSpPr>
            <p:nvPr/>
          </p:nvGrpSpPr>
          <p:grpSpPr>
            <a:xfrm>
              <a:off x="883862" y="1241311"/>
              <a:ext cx="319941" cy="512064"/>
              <a:chOff x="6329455" y="1593591"/>
              <a:chExt cx="623359" cy="997682"/>
            </a:xfrm>
            <a:effectLst>
              <a:outerShdw blurRad="76200" dir="18900000" sy="23000" kx="-1200000" algn="bl" rotWithShape="0">
                <a:prstClr val="black">
                  <a:alpha val="20000"/>
                </a:prstClr>
              </a:outerShdw>
            </a:effectLst>
          </p:grpSpPr>
          <p:sp>
            <p:nvSpPr>
              <p:cNvPr id="159" name="AutoShape 305">
                <a:extLst>
                  <a:ext uri="{FF2B5EF4-FFF2-40B4-BE49-F238E27FC236}">
                    <a16:creationId xmlns:a16="http://schemas.microsoft.com/office/drawing/2014/main" id="{2AEDEC55-C2D6-4EA6-BF4B-EAC8BAB5BAD9}"/>
                  </a:ext>
                </a:extLst>
              </p:cNvPr>
              <p:cNvSpPr>
                <a:spLocks noChangeArrowheads="1"/>
              </p:cNvSpPr>
              <p:nvPr/>
            </p:nvSpPr>
            <p:spPr bwMode="auto">
              <a:xfrm>
                <a:off x="6495340" y="2424305"/>
                <a:ext cx="291588" cy="166968"/>
              </a:xfrm>
              <a:prstGeom prst="flowChartMagneticDisk">
                <a:avLst/>
              </a:prstGeom>
              <a:solidFill>
                <a:srgbClr val="5F6062"/>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60" name="Oval 306">
                <a:extLst>
                  <a:ext uri="{FF2B5EF4-FFF2-40B4-BE49-F238E27FC236}">
                    <a16:creationId xmlns:a16="http://schemas.microsoft.com/office/drawing/2014/main" id="{B51A9FC7-9B68-4C9B-9866-1CE8901E6F77}"/>
                  </a:ext>
                </a:extLst>
              </p:cNvPr>
              <p:cNvSpPr>
                <a:spLocks noChangeArrowheads="1"/>
              </p:cNvSpPr>
              <p:nvPr/>
            </p:nvSpPr>
            <p:spPr bwMode="auto">
              <a:xfrm>
                <a:off x="6405700" y="1898667"/>
                <a:ext cx="463655" cy="644165"/>
              </a:xfrm>
              <a:prstGeom prst="ellipse">
                <a:avLst/>
              </a:prstGeom>
              <a:solidFill>
                <a:srgbClr val="5F6062"/>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61" name="Oval 313">
                <a:extLst>
                  <a:ext uri="{FF2B5EF4-FFF2-40B4-BE49-F238E27FC236}">
                    <a16:creationId xmlns:a16="http://schemas.microsoft.com/office/drawing/2014/main" id="{A4E5EFC8-4601-4FA5-9A6F-8A37A9DFB080}"/>
                  </a:ext>
                </a:extLst>
              </p:cNvPr>
              <p:cNvSpPr>
                <a:spLocks noChangeArrowheads="1"/>
              </p:cNvSpPr>
              <p:nvPr/>
            </p:nvSpPr>
            <p:spPr bwMode="auto">
              <a:xfrm rot="328655">
                <a:off x="6779716" y="2174885"/>
                <a:ext cx="173098" cy="166968"/>
              </a:xfrm>
              <a:prstGeom prst="ellipse">
                <a:avLst/>
              </a:prstGeom>
              <a:solidFill>
                <a:srgbClr val="5F6062"/>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62" name="Oval 315">
                <a:extLst>
                  <a:ext uri="{FF2B5EF4-FFF2-40B4-BE49-F238E27FC236}">
                    <a16:creationId xmlns:a16="http://schemas.microsoft.com/office/drawing/2014/main" id="{669F08D4-6D2E-42A7-9287-DD0DF4856963}"/>
                  </a:ext>
                </a:extLst>
              </p:cNvPr>
              <p:cNvSpPr>
                <a:spLocks noChangeArrowheads="1"/>
              </p:cNvSpPr>
              <p:nvPr/>
            </p:nvSpPr>
            <p:spPr bwMode="auto">
              <a:xfrm rot="328655">
                <a:off x="6800323" y="2199621"/>
                <a:ext cx="83458" cy="79362"/>
              </a:xfrm>
              <a:prstGeom prst="ellipse">
                <a:avLst/>
              </a:prstGeom>
              <a:solidFill>
                <a:schemeClr val="bg1">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63" name="Oval 308">
                <a:extLst>
                  <a:ext uri="{FF2B5EF4-FFF2-40B4-BE49-F238E27FC236}">
                    <a16:creationId xmlns:a16="http://schemas.microsoft.com/office/drawing/2014/main" id="{B98D933A-A463-4C68-89E5-DCC59388CD2A}"/>
                  </a:ext>
                </a:extLst>
              </p:cNvPr>
              <p:cNvSpPr>
                <a:spLocks noChangeArrowheads="1"/>
              </p:cNvSpPr>
              <p:nvPr/>
            </p:nvSpPr>
            <p:spPr bwMode="auto">
              <a:xfrm>
                <a:off x="6471298" y="1921347"/>
                <a:ext cx="302546" cy="104097"/>
              </a:xfrm>
              <a:prstGeom prst="ellipse">
                <a:avLst/>
              </a:prstGeom>
              <a:solidFill>
                <a:schemeClr val="tx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64" name="Oval 307">
                <a:extLst>
                  <a:ext uri="{FF2B5EF4-FFF2-40B4-BE49-F238E27FC236}">
                    <a16:creationId xmlns:a16="http://schemas.microsoft.com/office/drawing/2014/main" id="{232D0EE2-FD4B-46BD-BEC6-CF9581AD490B}"/>
                  </a:ext>
                </a:extLst>
              </p:cNvPr>
              <p:cNvSpPr>
                <a:spLocks noChangeArrowheads="1"/>
              </p:cNvSpPr>
              <p:nvPr/>
            </p:nvSpPr>
            <p:spPr bwMode="auto">
              <a:xfrm rot="17514577">
                <a:off x="6330419" y="2007947"/>
                <a:ext cx="428756" cy="194735"/>
              </a:xfrm>
              <a:prstGeom prst="ellipse">
                <a:avLst/>
              </a:prstGeom>
              <a:solidFill>
                <a:schemeClr val="bg1">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65" name="Oval 312">
                <a:extLst>
                  <a:ext uri="{FF2B5EF4-FFF2-40B4-BE49-F238E27FC236}">
                    <a16:creationId xmlns:a16="http://schemas.microsoft.com/office/drawing/2014/main" id="{74E7882F-352D-4E81-82E6-54527AA7C049}"/>
                  </a:ext>
                </a:extLst>
              </p:cNvPr>
              <p:cNvSpPr>
                <a:spLocks noChangeArrowheads="1"/>
              </p:cNvSpPr>
              <p:nvPr/>
            </p:nvSpPr>
            <p:spPr bwMode="auto">
              <a:xfrm rot="328655">
                <a:off x="6329455" y="2174885"/>
                <a:ext cx="173098" cy="166968"/>
              </a:xfrm>
              <a:prstGeom prst="ellipse">
                <a:avLst/>
              </a:prstGeom>
              <a:solidFill>
                <a:srgbClr val="5F6062"/>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66" name="Oval 314">
                <a:extLst>
                  <a:ext uri="{FF2B5EF4-FFF2-40B4-BE49-F238E27FC236}">
                    <a16:creationId xmlns:a16="http://schemas.microsoft.com/office/drawing/2014/main" id="{978ECB21-9E8B-4DE6-BB02-DA385BEBDFDC}"/>
                  </a:ext>
                </a:extLst>
              </p:cNvPr>
              <p:cNvSpPr>
                <a:spLocks noChangeArrowheads="1"/>
              </p:cNvSpPr>
              <p:nvPr/>
            </p:nvSpPr>
            <p:spPr bwMode="auto">
              <a:xfrm rot="328655">
                <a:off x="6342850" y="2192406"/>
                <a:ext cx="83458" cy="80391"/>
              </a:xfrm>
              <a:prstGeom prst="ellipse">
                <a:avLst/>
              </a:prstGeom>
              <a:solidFill>
                <a:schemeClr val="bg1">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67" name="Oval 309">
                <a:extLst>
                  <a:ext uri="{FF2B5EF4-FFF2-40B4-BE49-F238E27FC236}">
                    <a16:creationId xmlns:a16="http://schemas.microsoft.com/office/drawing/2014/main" id="{2803E6CB-4350-47EA-970D-257C69971E36}"/>
                  </a:ext>
                </a:extLst>
              </p:cNvPr>
              <p:cNvSpPr>
                <a:spLocks noChangeArrowheads="1"/>
              </p:cNvSpPr>
              <p:nvPr/>
            </p:nvSpPr>
            <p:spPr bwMode="auto">
              <a:xfrm>
                <a:off x="6392306" y="1593591"/>
                <a:ext cx="456444" cy="415357"/>
              </a:xfrm>
              <a:prstGeom prst="ellipse">
                <a:avLst/>
              </a:prstGeom>
              <a:solidFill>
                <a:srgbClr val="5F6062"/>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68" name="Oval 310">
                <a:extLst>
                  <a:ext uri="{FF2B5EF4-FFF2-40B4-BE49-F238E27FC236}">
                    <a16:creationId xmlns:a16="http://schemas.microsoft.com/office/drawing/2014/main" id="{00CCB08A-A8B8-483D-B26B-B7DCE9B1D96E}"/>
                  </a:ext>
                </a:extLst>
              </p:cNvPr>
              <p:cNvSpPr>
                <a:spLocks noChangeArrowheads="1"/>
              </p:cNvSpPr>
              <p:nvPr/>
            </p:nvSpPr>
            <p:spPr bwMode="auto">
              <a:xfrm rot="20421337">
                <a:off x="6392306" y="1606989"/>
                <a:ext cx="365773" cy="320536"/>
              </a:xfrm>
              <a:prstGeom prst="ellipse">
                <a:avLst/>
              </a:prstGeom>
              <a:solidFill>
                <a:schemeClr val="bg1">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69" name="Oval 311">
                <a:extLst>
                  <a:ext uri="{FF2B5EF4-FFF2-40B4-BE49-F238E27FC236}">
                    <a16:creationId xmlns:a16="http://schemas.microsoft.com/office/drawing/2014/main" id="{CB8D30B0-A9F0-43D4-9CB2-4E6810B1B233}"/>
                  </a:ext>
                </a:extLst>
              </p:cNvPr>
              <p:cNvSpPr>
                <a:spLocks noChangeArrowheads="1"/>
              </p:cNvSpPr>
              <p:nvPr/>
            </p:nvSpPr>
            <p:spPr bwMode="auto">
              <a:xfrm rot="20421337">
                <a:off x="6446914" y="1646155"/>
                <a:ext cx="193705" cy="113374"/>
              </a:xfrm>
              <a:prstGeom prst="ellipse">
                <a:avLst/>
              </a:prstGeom>
              <a:solidFill>
                <a:schemeClr val="bg1">
                  <a:alpha val="7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grpSp>
        <p:grpSp>
          <p:nvGrpSpPr>
            <p:cNvPr id="31" name="Group 355">
              <a:extLst>
                <a:ext uri="{FF2B5EF4-FFF2-40B4-BE49-F238E27FC236}">
                  <a16:creationId xmlns:a16="http://schemas.microsoft.com/office/drawing/2014/main" id="{C9F28CF3-098B-4FB7-90B5-ED02D2980DE8}"/>
                </a:ext>
              </a:extLst>
            </p:cNvPr>
            <p:cNvGrpSpPr>
              <a:grpSpLocks noChangeAspect="1"/>
            </p:cNvGrpSpPr>
            <p:nvPr/>
          </p:nvGrpSpPr>
          <p:grpSpPr>
            <a:xfrm>
              <a:off x="920315" y="5103197"/>
              <a:ext cx="319941" cy="512064"/>
              <a:chOff x="6329455" y="1593591"/>
              <a:chExt cx="623359" cy="997682"/>
            </a:xfrm>
            <a:effectLst>
              <a:outerShdw blurRad="76200" dir="18900000" sy="23000" kx="-1200000" algn="bl" rotWithShape="0">
                <a:prstClr val="black">
                  <a:alpha val="20000"/>
                </a:prstClr>
              </a:outerShdw>
            </a:effectLst>
          </p:grpSpPr>
          <p:sp>
            <p:nvSpPr>
              <p:cNvPr id="148" name="AutoShape 305">
                <a:extLst>
                  <a:ext uri="{FF2B5EF4-FFF2-40B4-BE49-F238E27FC236}">
                    <a16:creationId xmlns:a16="http://schemas.microsoft.com/office/drawing/2014/main" id="{C9B19E8A-7D9B-407D-A545-1F098B596AF1}"/>
                  </a:ext>
                </a:extLst>
              </p:cNvPr>
              <p:cNvSpPr>
                <a:spLocks noChangeArrowheads="1"/>
              </p:cNvSpPr>
              <p:nvPr/>
            </p:nvSpPr>
            <p:spPr bwMode="auto">
              <a:xfrm>
                <a:off x="6495340" y="2424305"/>
                <a:ext cx="291588" cy="166968"/>
              </a:xfrm>
              <a:prstGeom prst="flowChartMagneticDisk">
                <a:avLst/>
              </a:prstGeom>
              <a:solidFill>
                <a:srgbClr val="5F6062"/>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49" name="Oval 306">
                <a:extLst>
                  <a:ext uri="{FF2B5EF4-FFF2-40B4-BE49-F238E27FC236}">
                    <a16:creationId xmlns:a16="http://schemas.microsoft.com/office/drawing/2014/main" id="{6BF3F5E2-0889-4722-BF72-4414C87F2F52}"/>
                  </a:ext>
                </a:extLst>
              </p:cNvPr>
              <p:cNvSpPr>
                <a:spLocks noChangeArrowheads="1"/>
              </p:cNvSpPr>
              <p:nvPr/>
            </p:nvSpPr>
            <p:spPr bwMode="auto">
              <a:xfrm>
                <a:off x="6405700" y="1898667"/>
                <a:ext cx="463655" cy="644165"/>
              </a:xfrm>
              <a:prstGeom prst="ellipse">
                <a:avLst/>
              </a:prstGeom>
              <a:solidFill>
                <a:srgbClr val="5F6062"/>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50" name="Oval 313">
                <a:extLst>
                  <a:ext uri="{FF2B5EF4-FFF2-40B4-BE49-F238E27FC236}">
                    <a16:creationId xmlns:a16="http://schemas.microsoft.com/office/drawing/2014/main" id="{DA94CFF2-1F0D-4C92-B702-A7C44868A94E}"/>
                  </a:ext>
                </a:extLst>
              </p:cNvPr>
              <p:cNvSpPr>
                <a:spLocks noChangeArrowheads="1"/>
              </p:cNvSpPr>
              <p:nvPr/>
            </p:nvSpPr>
            <p:spPr bwMode="auto">
              <a:xfrm rot="328655">
                <a:off x="6779716" y="2174885"/>
                <a:ext cx="173098" cy="166968"/>
              </a:xfrm>
              <a:prstGeom prst="ellipse">
                <a:avLst/>
              </a:prstGeom>
              <a:solidFill>
                <a:srgbClr val="5F6062"/>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51" name="Oval 315">
                <a:extLst>
                  <a:ext uri="{FF2B5EF4-FFF2-40B4-BE49-F238E27FC236}">
                    <a16:creationId xmlns:a16="http://schemas.microsoft.com/office/drawing/2014/main" id="{9E26C993-9091-4667-83F9-CA320122BF62}"/>
                  </a:ext>
                </a:extLst>
              </p:cNvPr>
              <p:cNvSpPr>
                <a:spLocks noChangeArrowheads="1"/>
              </p:cNvSpPr>
              <p:nvPr/>
            </p:nvSpPr>
            <p:spPr bwMode="auto">
              <a:xfrm rot="328655">
                <a:off x="6800323" y="2199621"/>
                <a:ext cx="83458" cy="79362"/>
              </a:xfrm>
              <a:prstGeom prst="ellipse">
                <a:avLst/>
              </a:prstGeom>
              <a:solidFill>
                <a:schemeClr val="bg1">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52" name="Oval 308">
                <a:extLst>
                  <a:ext uri="{FF2B5EF4-FFF2-40B4-BE49-F238E27FC236}">
                    <a16:creationId xmlns:a16="http://schemas.microsoft.com/office/drawing/2014/main" id="{54C51025-430A-4331-8BAC-7ED0AD3B0B67}"/>
                  </a:ext>
                </a:extLst>
              </p:cNvPr>
              <p:cNvSpPr>
                <a:spLocks noChangeArrowheads="1"/>
              </p:cNvSpPr>
              <p:nvPr/>
            </p:nvSpPr>
            <p:spPr bwMode="auto">
              <a:xfrm>
                <a:off x="6471298" y="1921347"/>
                <a:ext cx="302546" cy="104097"/>
              </a:xfrm>
              <a:prstGeom prst="ellipse">
                <a:avLst/>
              </a:prstGeom>
              <a:solidFill>
                <a:schemeClr val="tx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53" name="Oval 307">
                <a:extLst>
                  <a:ext uri="{FF2B5EF4-FFF2-40B4-BE49-F238E27FC236}">
                    <a16:creationId xmlns:a16="http://schemas.microsoft.com/office/drawing/2014/main" id="{8270F067-D3D6-40ED-BCE8-6A9550127241}"/>
                  </a:ext>
                </a:extLst>
              </p:cNvPr>
              <p:cNvSpPr>
                <a:spLocks noChangeArrowheads="1"/>
              </p:cNvSpPr>
              <p:nvPr/>
            </p:nvSpPr>
            <p:spPr bwMode="auto">
              <a:xfrm rot="17514577">
                <a:off x="6330419" y="2007947"/>
                <a:ext cx="428756" cy="194735"/>
              </a:xfrm>
              <a:prstGeom prst="ellipse">
                <a:avLst/>
              </a:prstGeom>
              <a:solidFill>
                <a:schemeClr val="bg1">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54" name="Oval 312">
                <a:extLst>
                  <a:ext uri="{FF2B5EF4-FFF2-40B4-BE49-F238E27FC236}">
                    <a16:creationId xmlns:a16="http://schemas.microsoft.com/office/drawing/2014/main" id="{B6F32438-F245-472B-89DB-7626D6ED2286}"/>
                  </a:ext>
                </a:extLst>
              </p:cNvPr>
              <p:cNvSpPr>
                <a:spLocks noChangeArrowheads="1"/>
              </p:cNvSpPr>
              <p:nvPr/>
            </p:nvSpPr>
            <p:spPr bwMode="auto">
              <a:xfrm rot="328655">
                <a:off x="6329455" y="2174885"/>
                <a:ext cx="173098" cy="166968"/>
              </a:xfrm>
              <a:prstGeom prst="ellipse">
                <a:avLst/>
              </a:prstGeom>
              <a:solidFill>
                <a:srgbClr val="5F6062"/>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55" name="Oval 314">
                <a:extLst>
                  <a:ext uri="{FF2B5EF4-FFF2-40B4-BE49-F238E27FC236}">
                    <a16:creationId xmlns:a16="http://schemas.microsoft.com/office/drawing/2014/main" id="{43FD23C8-7D64-4179-A3DB-8587EA6FCE29}"/>
                  </a:ext>
                </a:extLst>
              </p:cNvPr>
              <p:cNvSpPr>
                <a:spLocks noChangeArrowheads="1"/>
              </p:cNvSpPr>
              <p:nvPr/>
            </p:nvSpPr>
            <p:spPr bwMode="auto">
              <a:xfrm rot="328655">
                <a:off x="6342850" y="2192406"/>
                <a:ext cx="83458" cy="80391"/>
              </a:xfrm>
              <a:prstGeom prst="ellipse">
                <a:avLst/>
              </a:prstGeom>
              <a:solidFill>
                <a:schemeClr val="bg1">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56" name="Oval 309">
                <a:extLst>
                  <a:ext uri="{FF2B5EF4-FFF2-40B4-BE49-F238E27FC236}">
                    <a16:creationId xmlns:a16="http://schemas.microsoft.com/office/drawing/2014/main" id="{865E1CAE-5E9E-47EB-B6E3-EC0E11C10856}"/>
                  </a:ext>
                </a:extLst>
              </p:cNvPr>
              <p:cNvSpPr>
                <a:spLocks noChangeArrowheads="1"/>
              </p:cNvSpPr>
              <p:nvPr/>
            </p:nvSpPr>
            <p:spPr bwMode="auto">
              <a:xfrm>
                <a:off x="6392306" y="1593591"/>
                <a:ext cx="456444" cy="415357"/>
              </a:xfrm>
              <a:prstGeom prst="ellipse">
                <a:avLst/>
              </a:prstGeom>
              <a:solidFill>
                <a:srgbClr val="5F6062"/>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57" name="Oval 310">
                <a:extLst>
                  <a:ext uri="{FF2B5EF4-FFF2-40B4-BE49-F238E27FC236}">
                    <a16:creationId xmlns:a16="http://schemas.microsoft.com/office/drawing/2014/main" id="{AC2DCC5B-2CFF-4B72-B341-60F3CFA16703}"/>
                  </a:ext>
                </a:extLst>
              </p:cNvPr>
              <p:cNvSpPr>
                <a:spLocks noChangeArrowheads="1"/>
              </p:cNvSpPr>
              <p:nvPr/>
            </p:nvSpPr>
            <p:spPr bwMode="auto">
              <a:xfrm rot="20421337">
                <a:off x="6392306" y="1606989"/>
                <a:ext cx="365773" cy="320536"/>
              </a:xfrm>
              <a:prstGeom prst="ellipse">
                <a:avLst/>
              </a:prstGeom>
              <a:solidFill>
                <a:schemeClr val="bg1">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58" name="Oval 311">
                <a:extLst>
                  <a:ext uri="{FF2B5EF4-FFF2-40B4-BE49-F238E27FC236}">
                    <a16:creationId xmlns:a16="http://schemas.microsoft.com/office/drawing/2014/main" id="{44BA083E-025C-4AE7-9183-435D1F386819}"/>
                  </a:ext>
                </a:extLst>
              </p:cNvPr>
              <p:cNvSpPr>
                <a:spLocks noChangeArrowheads="1"/>
              </p:cNvSpPr>
              <p:nvPr/>
            </p:nvSpPr>
            <p:spPr bwMode="auto">
              <a:xfrm rot="20421337">
                <a:off x="6446914" y="1646155"/>
                <a:ext cx="193705" cy="113374"/>
              </a:xfrm>
              <a:prstGeom prst="ellipse">
                <a:avLst/>
              </a:prstGeom>
              <a:solidFill>
                <a:schemeClr val="bg1">
                  <a:alpha val="7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grpSp>
        <p:grpSp>
          <p:nvGrpSpPr>
            <p:cNvPr id="32" name="Group 367">
              <a:extLst>
                <a:ext uri="{FF2B5EF4-FFF2-40B4-BE49-F238E27FC236}">
                  <a16:creationId xmlns:a16="http://schemas.microsoft.com/office/drawing/2014/main" id="{790D1234-3C5B-4768-A4A4-67CF44FBAF27}"/>
                </a:ext>
              </a:extLst>
            </p:cNvPr>
            <p:cNvGrpSpPr>
              <a:grpSpLocks noChangeAspect="1"/>
            </p:cNvGrpSpPr>
            <p:nvPr/>
          </p:nvGrpSpPr>
          <p:grpSpPr>
            <a:xfrm>
              <a:off x="1144853" y="1265600"/>
              <a:ext cx="319941" cy="512064"/>
              <a:chOff x="6329455" y="1593591"/>
              <a:chExt cx="623359" cy="997682"/>
            </a:xfrm>
            <a:effectLst>
              <a:outerShdw blurRad="76200" dir="18900000" sy="23000" kx="-1200000" algn="bl" rotWithShape="0">
                <a:prstClr val="black">
                  <a:alpha val="20000"/>
                </a:prstClr>
              </a:outerShdw>
            </a:effectLst>
          </p:grpSpPr>
          <p:sp>
            <p:nvSpPr>
              <p:cNvPr id="137" name="AutoShape 305">
                <a:extLst>
                  <a:ext uri="{FF2B5EF4-FFF2-40B4-BE49-F238E27FC236}">
                    <a16:creationId xmlns:a16="http://schemas.microsoft.com/office/drawing/2014/main" id="{E83C21BF-5944-4081-B788-44213378DEA3}"/>
                  </a:ext>
                </a:extLst>
              </p:cNvPr>
              <p:cNvSpPr>
                <a:spLocks noChangeArrowheads="1"/>
              </p:cNvSpPr>
              <p:nvPr/>
            </p:nvSpPr>
            <p:spPr bwMode="auto">
              <a:xfrm>
                <a:off x="6495340" y="2424305"/>
                <a:ext cx="291588" cy="166968"/>
              </a:xfrm>
              <a:prstGeom prst="flowChartMagneticDisk">
                <a:avLst/>
              </a:prstGeom>
              <a:solidFill>
                <a:srgbClr val="5F6062"/>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38" name="Oval 306">
                <a:extLst>
                  <a:ext uri="{FF2B5EF4-FFF2-40B4-BE49-F238E27FC236}">
                    <a16:creationId xmlns:a16="http://schemas.microsoft.com/office/drawing/2014/main" id="{69653153-4AEC-45B8-B338-2D52FF464C00}"/>
                  </a:ext>
                </a:extLst>
              </p:cNvPr>
              <p:cNvSpPr>
                <a:spLocks noChangeArrowheads="1"/>
              </p:cNvSpPr>
              <p:nvPr/>
            </p:nvSpPr>
            <p:spPr bwMode="auto">
              <a:xfrm>
                <a:off x="6405700" y="1898667"/>
                <a:ext cx="463655" cy="644165"/>
              </a:xfrm>
              <a:prstGeom prst="ellipse">
                <a:avLst/>
              </a:prstGeom>
              <a:solidFill>
                <a:srgbClr val="5F6062"/>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39" name="Oval 313">
                <a:extLst>
                  <a:ext uri="{FF2B5EF4-FFF2-40B4-BE49-F238E27FC236}">
                    <a16:creationId xmlns:a16="http://schemas.microsoft.com/office/drawing/2014/main" id="{92B9AAB7-3902-4471-AEF3-0149EB5F0562}"/>
                  </a:ext>
                </a:extLst>
              </p:cNvPr>
              <p:cNvSpPr>
                <a:spLocks noChangeArrowheads="1"/>
              </p:cNvSpPr>
              <p:nvPr/>
            </p:nvSpPr>
            <p:spPr bwMode="auto">
              <a:xfrm rot="328655">
                <a:off x="6779716" y="2174885"/>
                <a:ext cx="173098" cy="166968"/>
              </a:xfrm>
              <a:prstGeom prst="ellipse">
                <a:avLst/>
              </a:prstGeom>
              <a:solidFill>
                <a:srgbClr val="5F6062"/>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40" name="Oval 315">
                <a:extLst>
                  <a:ext uri="{FF2B5EF4-FFF2-40B4-BE49-F238E27FC236}">
                    <a16:creationId xmlns:a16="http://schemas.microsoft.com/office/drawing/2014/main" id="{8CB23C3D-FB1B-45B4-A476-720FAC290F3F}"/>
                  </a:ext>
                </a:extLst>
              </p:cNvPr>
              <p:cNvSpPr>
                <a:spLocks noChangeArrowheads="1"/>
              </p:cNvSpPr>
              <p:nvPr/>
            </p:nvSpPr>
            <p:spPr bwMode="auto">
              <a:xfrm rot="328655">
                <a:off x="6800323" y="2199621"/>
                <a:ext cx="83458" cy="79362"/>
              </a:xfrm>
              <a:prstGeom prst="ellipse">
                <a:avLst/>
              </a:prstGeom>
              <a:solidFill>
                <a:schemeClr val="bg1">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41" name="Oval 308">
                <a:extLst>
                  <a:ext uri="{FF2B5EF4-FFF2-40B4-BE49-F238E27FC236}">
                    <a16:creationId xmlns:a16="http://schemas.microsoft.com/office/drawing/2014/main" id="{B12CB222-4A76-4135-8616-6C0CFDB6D809}"/>
                  </a:ext>
                </a:extLst>
              </p:cNvPr>
              <p:cNvSpPr>
                <a:spLocks noChangeArrowheads="1"/>
              </p:cNvSpPr>
              <p:nvPr/>
            </p:nvSpPr>
            <p:spPr bwMode="auto">
              <a:xfrm>
                <a:off x="6471298" y="1921347"/>
                <a:ext cx="302546" cy="104097"/>
              </a:xfrm>
              <a:prstGeom prst="ellipse">
                <a:avLst/>
              </a:prstGeom>
              <a:solidFill>
                <a:schemeClr val="tx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42" name="Oval 307">
                <a:extLst>
                  <a:ext uri="{FF2B5EF4-FFF2-40B4-BE49-F238E27FC236}">
                    <a16:creationId xmlns:a16="http://schemas.microsoft.com/office/drawing/2014/main" id="{7913E279-363D-47D7-9668-E88C7E309FED}"/>
                  </a:ext>
                </a:extLst>
              </p:cNvPr>
              <p:cNvSpPr>
                <a:spLocks noChangeArrowheads="1"/>
              </p:cNvSpPr>
              <p:nvPr/>
            </p:nvSpPr>
            <p:spPr bwMode="auto">
              <a:xfrm rot="17514577">
                <a:off x="6330419" y="2007947"/>
                <a:ext cx="428756" cy="194735"/>
              </a:xfrm>
              <a:prstGeom prst="ellipse">
                <a:avLst/>
              </a:prstGeom>
              <a:solidFill>
                <a:schemeClr val="bg1">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43" name="Oval 312">
                <a:extLst>
                  <a:ext uri="{FF2B5EF4-FFF2-40B4-BE49-F238E27FC236}">
                    <a16:creationId xmlns:a16="http://schemas.microsoft.com/office/drawing/2014/main" id="{ABE7EA87-39DC-44EB-AF28-DF16D3BB7132}"/>
                  </a:ext>
                </a:extLst>
              </p:cNvPr>
              <p:cNvSpPr>
                <a:spLocks noChangeArrowheads="1"/>
              </p:cNvSpPr>
              <p:nvPr/>
            </p:nvSpPr>
            <p:spPr bwMode="auto">
              <a:xfrm rot="328655">
                <a:off x="6329455" y="2174885"/>
                <a:ext cx="173098" cy="166968"/>
              </a:xfrm>
              <a:prstGeom prst="ellipse">
                <a:avLst/>
              </a:prstGeom>
              <a:solidFill>
                <a:srgbClr val="5F6062"/>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44" name="Oval 314">
                <a:extLst>
                  <a:ext uri="{FF2B5EF4-FFF2-40B4-BE49-F238E27FC236}">
                    <a16:creationId xmlns:a16="http://schemas.microsoft.com/office/drawing/2014/main" id="{C27014FE-FEDE-4AA4-AA67-893E273F8FAE}"/>
                  </a:ext>
                </a:extLst>
              </p:cNvPr>
              <p:cNvSpPr>
                <a:spLocks noChangeArrowheads="1"/>
              </p:cNvSpPr>
              <p:nvPr/>
            </p:nvSpPr>
            <p:spPr bwMode="auto">
              <a:xfrm rot="328655">
                <a:off x="6342850" y="2192406"/>
                <a:ext cx="83458" cy="80391"/>
              </a:xfrm>
              <a:prstGeom prst="ellipse">
                <a:avLst/>
              </a:prstGeom>
              <a:solidFill>
                <a:schemeClr val="bg1">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45" name="Oval 309">
                <a:extLst>
                  <a:ext uri="{FF2B5EF4-FFF2-40B4-BE49-F238E27FC236}">
                    <a16:creationId xmlns:a16="http://schemas.microsoft.com/office/drawing/2014/main" id="{BEB34688-23A5-44C5-90B8-0BC422F500CE}"/>
                  </a:ext>
                </a:extLst>
              </p:cNvPr>
              <p:cNvSpPr>
                <a:spLocks noChangeArrowheads="1"/>
              </p:cNvSpPr>
              <p:nvPr/>
            </p:nvSpPr>
            <p:spPr bwMode="auto">
              <a:xfrm>
                <a:off x="6392306" y="1593591"/>
                <a:ext cx="456444" cy="415357"/>
              </a:xfrm>
              <a:prstGeom prst="ellipse">
                <a:avLst/>
              </a:prstGeom>
              <a:solidFill>
                <a:srgbClr val="5F6062"/>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46" name="Oval 310">
                <a:extLst>
                  <a:ext uri="{FF2B5EF4-FFF2-40B4-BE49-F238E27FC236}">
                    <a16:creationId xmlns:a16="http://schemas.microsoft.com/office/drawing/2014/main" id="{7F9FD888-941A-4CA4-AA16-92E4469A8FB9}"/>
                  </a:ext>
                </a:extLst>
              </p:cNvPr>
              <p:cNvSpPr>
                <a:spLocks noChangeArrowheads="1"/>
              </p:cNvSpPr>
              <p:nvPr/>
            </p:nvSpPr>
            <p:spPr bwMode="auto">
              <a:xfrm rot="20421337">
                <a:off x="6392306" y="1606989"/>
                <a:ext cx="365773" cy="320536"/>
              </a:xfrm>
              <a:prstGeom prst="ellipse">
                <a:avLst/>
              </a:prstGeom>
              <a:solidFill>
                <a:schemeClr val="bg1">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47" name="Oval 311">
                <a:extLst>
                  <a:ext uri="{FF2B5EF4-FFF2-40B4-BE49-F238E27FC236}">
                    <a16:creationId xmlns:a16="http://schemas.microsoft.com/office/drawing/2014/main" id="{AD61DC28-907E-4FE2-ADD0-530907FE180A}"/>
                  </a:ext>
                </a:extLst>
              </p:cNvPr>
              <p:cNvSpPr>
                <a:spLocks noChangeArrowheads="1"/>
              </p:cNvSpPr>
              <p:nvPr/>
            </p:nvSpPr>
            <p:spPr bwMode="auto">
              <a:xfrm rot="20421337">
                <a:off x="6446914" y="1646155"/>
                <a:ext cx="193705" cy="113374"/>
              </a:xfrm>
              <a:prstGeom prst="ellipse">
                <a:avLst/>
              </a:prstGeom>
              <a:solidFill>
                <a:schemeClr val="bg1">
                  <a:alpha val="7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grpSp>
        <p:grpSp>
          <p:nvGrpSpPr>
            <p:cNvPr id="33" name="Group 427">
              <a:extLst>
                <a:ext uri="{FF2B5EF4-FFF2-40B4-BE49-F238E27FC236}">
                  <a16:creationId xmlns:a16="http://schemas.microsoft.com/office/drawing/2014/main" id="{89516DE2-CC50-4436-9E2B-349DA8C265C1}"/>
                </a:ext>
              </a:extLst>
            </p:cNvPr>
            <p:cNvGrpSpPr>
              <a:grpSpLocks noChangeAspect="1"/>
            </p:cNvGrpSpPr>
            <p:nvPr/>
          </p:nvGrpSpPr>
          <p:grpSpPr>
            <a:xfrm>
              <a:off x="881632" y="3179556"/>
              <a:ext cx="319941" cy="512064"/>
              <a:chOff x="6329455" y="1593591"/>
              <a:chExt cx="623359" cy="997682"/>
            </a:xfrm>
            <a:effectLst>
              <a:outerShdw blurRad="76200" dir="18900000" sy="23000" kx="-1200000" algn="bl" rotWithShape="0">
                <a:prstClr val="black">
                  <a:alpha val="20000"/>
                </a:prstClr>
              </a:outerShdw>
            </a:effectLst>
          </p:grpSpPr>
          <p:sp>
            <p:nvSpPr>
              <p:cNvPr id="126" name="AutoShape 305">
                <a:extLst>
                  <a:ext uri="{FF2B5EF4-FFF2-40B4-BE49-F238E27FC236}">
                    <a16:creationId xmlns:a16="http://schemas.microsoft.com/office/drawing/2014/main" id="{9AF63FA3-5E06-4183-BDE7-AB7BAFBFCB12}"/>
                  </a:ext>
                </a:extLst>
              </p:cNvPr>
              <p:cNvSpPr>
                <a:spLocks noChangeArrowheads="1"/>
              </p:cNvSpPr>
              <p:nvPr/>
            </p:nvSpPr>
            <p:spPr bwMode="auto">
              <a:xfrm>
                <a:off x="6495340" y="2424305"/>
                <a:ext cx="291588" cy="166968"/>
              </a:xfrm>
              <a:prstGeom prst="flowChartMagneticDisk">
                <a:avLst/>
              </a:prstGeom>
              <a:solidFill>
                <a:srgbClr val="5F6062"/>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27" name="Oval 306">
                <a:extLst>
                  <a:ext uri="{FF2B5EF4-FFF2-40B4-BE49-F238E27FC236}">
                    <a16:creationId xmlns:a16="http://schemas.microsoft.com/office/drawing/2014/main" id="{D2759AB5-D790-4551-80C6-8C3F267C8ED2}"/>
                  </a:ext>
                </a:extLst>
              </p:cNvPr>
              <p:cNvSpPr>
                <a:spLocks noChangeArrowheads="1"/>
              </p:cNvSpPr>
              <p:nvPr/>
            </p:nvSpPr>
            <p:spPr bwMode="auto">
              <a:xfrm>
                <a:off x="6405700" y="1898667"/>
                <a:ext cx="463655" cy="644165"/>
              </a:xfrm>
              <a:prstGeom prst="ellipse">
                <a:avLst/>
              </a:prstGeom>
              <a:solidFill>
                <a:srgbClr val="5F6062"/>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28" name="Oval 313">
                <a:extLst>
                  <a:ext uri="{FF2B5EF4-FFF2-40B4-BE49-F238E27FC236}">
                    <a16:creationId xmlns:a16="http://schemas.microsoft.com/office/drawing/2014/main" id="{D2C824E3-C3B3-47B6-BE34-4EE41EF8A6A3}"/>
                  </a:ext>
                </a:extLst>
              </p:cNvPr>
              <p:cNvSpPr>
                <a:spLocks noChangeArrowheads="1"/>
              </p:cNvSpPr>
              <p:nvPr/>
            </p:nvSpPr>
            <p:spPr bwMode="auto">
              <a:xfrm rot="328655">
                <a:off x="6779716" y="2174885"/>
                <a:ext cx="173098" cy="166968"/>
              </a:xfrm>
              <a:prstGeom prst="ellipse">
                <a:avLst/>
              </a:prstGeom>
              <a:solidFill>
                <a:srgbClr val="5F6062"/>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29" name="Oval 315">
                <a:extLst>
                  <a:ext uri="{FF2B5EF4-FFF2-40B4-BE49-F238E27FC236}">
                    <a16:creationId xmlns:a16="http://schemas.microsoft.com/office/drawing/2014/main" id="{D7916741-4772-4271-902D-2BFEEF3EC8C3}"/>
                  </a:ext>
                </a:extLst>
              </p:cNvPr>
              <p:cNvSpPr>
                <a:spLocks noChangeArrowheads="1"/>
              </p:cNvSpPr>
              <p:nvPr/>
            </p:nvSpPr>
            <p:spPr bwMode="auto">
              <a:xfrm rot="328655">
                <a:off x="6800323" y="2199621"/>
                <a:ext cx="83458" cy="79362"/>
              </a:xfrm>
              <a:prstGeom prst="ellipse">
                <a:avLst/>
              </a:prstGeom>
              <a:solidFill>
                <a:schemeClr val="bg1">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30" name="Oval 308">
                <a:extLst>
                  <a:ext uri="{FF2B5EF4-FFF2-40B4-BE49-F238E27FC236}">
                    <a16:creationId xmlns:a16="http://schemas.microsoft.com/office/drawing/2014/main" id="{1F9AD73A-B0E4-469C-BC9D-BAFD8F71BFE4}"/>
                  </a:ext>
                </a:extLst>
              </p:cNvPr>
              <p:cNvSpPr>
                <a:spLocks noChangeArrowheads="1"/>
              </p:cNvSpPr>
              <p:nvPr/>
            </p:nvSpPr>
            <p:spPr bwMode="auto">
              <a:xfrm>
                <a:off x="6471298" y="1921347"/>
                <a:ext cx="302546" cy="104097"/>
              </a:xfrm>
              <a:prstGeom prst="ellipse">
                <a:avLst/>
              </a:prstGeom>
              <a:solidFill>
                <a:schemeClr val="tx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31" name="Oval 307">
                <a:extLst>
                  <a:ext uri="{FF2B5EF4-FFF2-40B4-BE49-F238E27FC236}">
                    <a16:creationId xmlns:a16="http://schemas.microsoft.com/office/drawing/2014/main" id="{64712131-DACF-499E-BC87-25911E5891E7}"/>
                  </a:ext>
                </a:extLst>
              </p:cNvPr>
              <p:cNvSpPr>
                <a:spLocks noChangeArrowheads="1"/>
              </p:cNvSpPr>
              <p:nvPr/>
            </p:nvSpPr>
            <p:spPr bwMode="auto">
              <a:xfrm rot="17514577">
                <a:off x="6330419" y="2007947"/>
                <a:ext cx="428756" cy="194735"/>
              </a:xfrm>
              <a:prstGeom prst="ellipse">
                <a:avLst/>
              </a:prstGeom>
              <a:solidFill>
                <a:schemeClr val="bg1">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32" name="Oval 312">
                <a:extLst>
                  <a:ext uri="{FF2B5EF4-FFF2-40B4-BE49-F238E27FC236}">
                    <a16:creationId xmlns:a16="http://schemas.microsoft.com/office/drawing/2014/main" id="{173B9CB8-7E7C-4250-B5A8-922CA54D55AB}"/>
                  </a:ext>
                </a:extLst>
              </p:cNvPr>
              <p:cNvSpPr>
                <a:spLocks noChangeArrowheads="1"/>
              </p:cNvSpPr>
              <p:nvPr/>
            </p:nvSpPr>
            <p:spPr bwMode="auto">
              <a:xfrm rot="328655">
                <a:off x="6329455" y="2174885"/>
                <a:ext cx="173098" cy="166968"/>
              </a:xfrm>
              <a:prstGeom prst="ellipse">
                <a:avLst/>
              </a:prstGeom>
              <a:solidFill>
                <a:srgbClr val="5F6062"/>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33" name="Oval 314">
                <a:extLst>
                  <a:ext uri="{FF2B5EF4-FFF2-40B4-BE49-F238E27FC236}">
                    <a16:creationId xmlns:a16="http://schemas.microsoft.com/office/drawing/2014/main" id="{B879EC26-8112-46C6-9DAC-F24BB972D558}"/>
                  </a:ext>
                </a:extLst>
              </p:cNvPr>
              <p:cNvSpPr>
                <a:spLocks noChangeArrowheads="1"/>
              </p:cNvSpPr>
              <p:nvPr/>
            </p:nvSpPr>
            <p:spPr bwMode="auto">
              <a:xfrm rot="328655">
                <a:off x="6342850" y="2192406"/>
                <a:ext cx="83458" cy="80391"/>
              </a:xfrm>
              <a:prstGeom prst="ellipse">
                <a:avLst/>
              </a:prstGeom>
              <a:solidFill>
                <a:schemeClr val="bg1">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34" name="Oval 309">
                <a:extLst>
                  <a:ext uri="{FF2B5EF4-FFF2-40B4-BE49-F238E27FC236}">
                    <a16:creationId xmlns:a16="http://schemas.microsoft.com/office/drawing/2014/main" id="{BC3F25D2-C439-46A3-B2D3-F0DC4C8FAFD1}"/>
                  </a:ext>
                </a:extLst>
              </p:cNvPr>
              <p:cNvSpPr>
                <a:spLocks noChangeArrowheads="1"/>
              </p:cNvSpPr>
              <p:nvPr/>
            </p:nvSpPr>
            <p:spPr bwMode="auto">
              <a:xfrm>
                <a:off x="6392306" y="1593591"/>
                <a:ext cx="456444" cy="415357"/>
              </a:xfrm>
              <a:prstGeom prst="ellipse">
                <a:avLst/>
              </a:prstGeom>
              <a:solidFill>
                <a:srgbClr val="5F6062"/>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35" name="Oval 310">
                <a:extLst>
                  <a:ext uri="{FF2B5EF4-FFF2-40B4-BE49-F238E27FC236}">
                    <a16:creationId xmlns:a16="http://schemas.microsoft.com/office/drawing/2014/main" id="{47E4B0B0-859F-4276-B81A-6CAA61D048E8}"/>
                  </a:ext>
                </a:extLst>
              </p:cNvPr>
              <p:cNvSpPr>
                <a:spLocks noChangeArrowheads="1"/>
              </p:cNvSpPr>
              <p:nvPr/>
            </p:nvSpPr>
            <p:spPr bwMode="auto">
              <a:xfrm rot="20421337">
                <a:off x="6392306" y="1606989"/>
                <a:ext cx="365773" cy="320536"/>
              </a:xfrm>
              <a:prstGeom prst="ellipse">
                <a:avLst/>
              </a:prstGeom>
              <a:solidFill>
                <a:schemeClr val="bg1">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36" name="Oval 311">
                <a:extLst>
                  <a:ext uri="{FF2B5EF4-FFF2-40B4-BE49-F238E27FC236}">
                    <a16:creationId xmlns:a16="http://schemas.microsoft.com/office/drawing/2014/main" id="{43FA4D60-A9C7-4B6D-A1D1-13D0590A5326}"/>
                  </a:ext>
                </a:extLst>
              </p:cNvPr>
              <p:cNvSpPr>
                <a:spLocks noChangeArrowheads="1"/>
              </p:cNvSpPr>
              <p:nvPr/>
            </p:nvSpPr>
            <p:spPr bwMode="auto">
              <a:xfrm rot="20421337">
                <a:off x="6446914" y="1646155"/>
                <a:ext cx="193705" cy="113374"/>
              </a:xfrm>
              <a:prstGeom prst="ellipse">
                <a:avLst/>
              </a:prstGeom>
              <a:solidFill>
                <a:schemeClr val="bg1">
                  <a:alpha val="7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grpSp>
        <p:grpSp>
          <p:nvGrpSpPr>
            <p:cNvPr id="34" name="Group 439">
              <a:extLst>
                <a:ext uri="{FF2B5EF4-FFF2-40B4-BE49-F238E27FC236}">
                  <a16:creationId xmlns:a16="http://schemas.microsoft.com/office/drawing/2014/main" id="{595C1028-EF66-4464-951A-0676E6ACB214}"/>
                </a:ext>
              </a:extLst>
            </p:cNvPr>
            <p:cNvGrpSpPr>
              <a:grpSpLocks noChangeAspect="1"/>
            </p:cNvGrpSpPr>
            <p:nvPr/>
          </p:nvGrpSpPr>
          <p:grpSpPr>
            <a:xfrm>
              <a:off x="1160274" y="3213816"/>
              <a:ext cx="319941" cy="512064"/>
              <a:chOff x="6329455" y="1593591"/>
              <a:chExt cx="623359" cy="997682"/>
            </a:xfrm>
            <a:effectLst>
              <a:outerShdw blurRad="76200" dir="18900000" sy="23000" kx="-1200000" algn="bl" rotWithShape="0">
                <a:prstClr val="black">
                  <a:alpha val="20000"/>
                </a:prstClr>
              </a:outerShdw>
            </a:effectLst>
          </p:grpSpPr>
          <p:sp>
            <p:nvSpPr>
              <p:cNvPr id="115" name="AutoShape 305">
                <a:extLst>
                  <a:ext uri="{FF2B5EF4-FFF2-40B4-BE49-F238E27FC236}">
                    <a16:creationId xmlns:a16="http://schemas.microsoft.com/office/drawing/2014/main" id="{3C7E5908-44B4-4452-AA10-9FF73975E899}"/>
                  </a:ext>
                </a:extLst>
              </p:cNvPr>
              <p:cNvSpPr>
                <a:spLocks noChangeArrowheads="1"/>
              </p:cNvSpPr>
              <p:nvPr/>
            </p:nvSpPr>
            <p:spPr bwMode="auto">
              <a:xfrm>
                <a:off x="6495340" y="2424305"/>
                <a:ext cx="291588" cy="166968"/>
              </a:xfrm>
              <a:prstGeom prst="flowChartMagneticDisk">
                <a:avLst/>
              </a:prstGeom>
              <a:solidFill>
                <a:srgbClr val="5F6062"/>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16" name="Oval 306">
                <a:extLst>
                  <a:ext uri="{FF2B5EF4-FFF2-40B4-BE49-F238E27FC236}">
                    <a16:creationId xmlns:a16="http://schemas.microsoft.com/office/drawing/2014/main" id="{B99E7B49-3A6E-4D7F-94D3-43A5BB58C138}"/>
                  </a:ext>
                </a:extLst>
              </p:cNvPr>
              <p:cNvSpPr>
                <a:spLocks noChangeArrowheads="1"/>
              </p:cNvSpPr>
              <p:nvPr/>
            </p:nvSpPr>
            <p:spPr bwMode="auto">
              <a:xfrm>
                <a:off x="6405700" y="1898667"/>
                <a:ext cx="463655" cy="644165"/>
              </a:xfrm>
              <a:prstGeom prst="ellipse">
                <a:avLst/>
              </a:prstGeom>
              <a:solidFill>
                <a:srgbClr val="5F6062"/>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17" name="Oval 313">
                <a:extLst>
                  <a:ext uri="{FF2B5EF4-FFF2-40B4-BE49-F238E27FC236}">
                    <a16:creationId xmlns:a16="http://schemas.microsoft.com/office/drawing/2014/main" id="{C938F827-065A-4EF9-BBA3-D964785DF522}"/>
                  </a:ext>
                </a:extLst>
              </p:cNvPr>
              <p:cNvSpPr>
                <a:spLocks noChangeArrowheads="1"/>
              </p:cNvSpPr>
              <p:nvPr/>
            </p:nvSpPr>
            <p:spPr bwMode="auto">
              <a:xfrm rot="328655">
                <a:off x="6779716" y="2174885"/>
                <a:ext cx="173098" cy="166968"/>
              </a:xfrm>
              <a:prstGeom prst="ellipse">
                <a:avLst/>
              </a:prstGeom>
              <a:solidFill>
                <a:srgbClr val="5F6062"/>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18" name="Oval 315">
                <a:extLst>
                  <a:ext uri="{FF2B5EF4-FFF2-40B4-BE49-F238E27FC236}">
                    <a16:creationId xmlns:a16="http://schemas.microsoft.com/office/drawing/2014/main" id="{5506C0D3-5661-4989-BBC7-774CAB7A28F3}"/>
                  </a:ext>
                </a:extLst>
              </p:cNvPr>
              <p:cNvSpPr>
                <a:spLocks noChangeArrowheads="1"/>
              </p:cNvSpPr>
              <p:nvPr/>
            </p:nvSpPr>
            <p:spPr bwMode="auto">
              <a:xfrm rot="328655">
                <a:off x="6800323" y="2199621"/>
                <a:ext cx="83458" cy="79362"/>
              </a:xfrm>
              <a:prstGeom prst="ellipse">
                <a:avLst/>
              </a:prstGeom>
              <a:solidFill>
                <a:schemeClr val="bg1">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19" name="Oval 308">
                <a:extLst>
                  <a:ext uri="{FF2B5EF4-FFF2-40B4-BE49-F238E27FC236}">
                    <a16:creationId xmlns:a16="http://schemas.microsoft.com/office/drawing/2014/main" id="{5F3A6978-F1CF-42DC-AAA6-F1BA2C503219}"/>
                  </a:ext>
                </a:extLst>
              </p:cNvPr>
              <p:cNvSpPr>
                <a:spLocks noChangeArrowheads="1"/>
              </p:cNvSpPr>
              <p:nvPr/>
            </p:nvSpPr>
            <p:spPr bwMode="auto">
              <a:xfrm>
                <a:off x="6471298" y="1921347"/>
                <a:ext cx="302546" cy="104097"/>
              </a:xfrm>
              <a:prstGeom prst="ellipse">
                <a:avLst/>
              </a:prstGeom>
              <a:solidFill>
                <a:schemeClr val="tx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20" name="Oval 307">
                <a:extLst>
                  <a:ext uri="{FF2B5EF4-FFF2-40B4-BE49-F238E27FC236}">
                    <a16:creationId xmlns:a16="http://schemas.microsoft.com/office/drawing/2014/main" id="{45BB8C86-7C93-41BD-92CC-3334E56B76A2}"/>
                  </a:ext>
                </a:extLst>
              </p:cNvPr>
              <p:cNvSpPr>
                <a:spLocks noChangeArrowheads="1"/>
              </p:cNvSpPr>
              <p:nvPr/>
            </p:nvSpPr>
            <p:spPr bwMode="auto">
              <a:xfrm rot="17514577">
                <a:off x="6330419" y="2007947"/>
                <a:ext cx="428756" cy="194735"/>
              </a:xfrm>
              <a:prstGeom prst="ellipse">
                <a:avLst/>
              </a:prstGeom>
              <a:solidFill>
                <a:schemeClr val="bg1">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21" name="Oval 312">
                <a:extLst>
                  <a:ext uri="{FF2B5EF4-FFF2-40B4-BE49-F238E27FC236}">
                    <a16:creationId xmlns:a16="http://schemas.microsoft.com/office/drawing/2014/main" id="{E676A77B-1C28-4EB6-AC66-17BAE5693240}"/>
                  </a:ext>
                </a:extLst>
              </p:cNvPr>
              <p:cNvSpPr>
                <a:spLocks noChangeArrowheads="1"/>
              </p:cNvSpPr>
              <p:nvPr/>
            </p:nvSpPr>
            <p:spPr bwMode="auto">
              <a:xfrm rot="328655">
                <a:off x="6329455" y="2174885"/>
                <a:ext cx="173098" cy="166968"/>
              </a:xfrm>
              <a:prstGeom prst="ellipse">
                <a:avLst/>
              </a:prstGeom>
              <a:solidFill>
                <a:srgbClr val="5F6062"/>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22" name="Oval 314">
                <a:extLst>
                  <a:ext uri="{FF2B5EF4-FFF2-40B4-BE49-F238E27FC236}">
                    <a16:creationId xmlns:a16="http://schemas.microsoft.com/office/drawing/2014/main" id="{E2F5BC36-CC2E-4577-97C5-B7BF8DE510F8}"/>
                  </a:ext>
                </a:extLst>
              </p:cNvPr>
              <p:cNvSpPr>
                <a:spLocks noChangeArrowheads="1"/>
              </p:cNvSpPr>
              <p:nvPr/>
            </p:nvSpPr>
            <p:spPr bwMode="auto">
              <a:xfrm rot="328655">
                <a:off x="6342850" y="2192406"/>
                <a:ext cx="83458" cy="80391"/>
              </a:xfrm>
              <a:prstGeom prst="ellipse">
                <a:avLst/>
              </a:prstGeom>
              <a:solidFill>
                <a:schemeClr val="bg1">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23" name="Oval 309">
                <a:extLst>
                  <a:ext uri="{FF2B5EF4-FFF2-40B4-BE49-F238E27FC236}">
                    <a16:creationId xmlns:a16="http://schemas.microsoft.com/office/drawing/2014/main" id="{46E18476-F038-4FF4-AFF3-77F73CEC269F}"/>
                  </a:ext>
                </a:extLst>
              </p:cNvPr>
              <p:cNvSpPr>
                <a:spLocks noChangeArrowheads="1"/>
              </p:cNvSpPr>
              <p:nvPr/>
            </p:nvSpPr>
            <p:spPr bwMode="auto">
              <a:xfrm>
                <a:off x="6392306" y="1593591"/>
                <a:ext cx="456444" cy="415357"/>
              </a:xfrm>
              <a:prstGeom prst="ellipse">
                <a:avLst/>
              </a:prstGeom>
              <a:solidFill>
                <a:srgbClr val="5F6062"/>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24" name="Oval 310">
                <a:extLst>
                  <a:ext uri="{FF2B5EF4-FFF2-40B4-BE49-F238E27FC236}">
                    <a16:creationId xmlns:a16="http://schemas.microsoft.com/office/drawing/2014/main" id="{8AC00EB7-912B-45C5-807F-8A8833456FB7}"/>
                  </a:ext>
                </a:extLst>
              </p:cNvPr>
              <p:cNvSpPr>
                <a:spLocks noChangeArrowheads="1"/>
              </p:cNvSpPr>
              <p:nvPr/>
            </p:nvSpPr>
            <p:spPr bwMode="auto">
              <a:xfrm rot="20421337">
                <a:off x="6392306" y="1606989"/>
                <a:ext cx="365773" cy="320536"/>
              </a:xfrm>
              <a:prstGeom prst="ellipse">
                <a:avLst/>
              </a:prstGeom>
              <a:solidFill>
                <a:schemeClr val="bg1">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25" name="Oval 311">
                <a:extLst>
                  <a:ext uri="{FF2B5EF4-FFF2-40B4-BE49-F238E27FC236}">
                    <a16:creationId xmlns:a16="http://schemas.microsoft.com/office/drawing/2014/main" id="{5EC08038-B50A-479C-B562-915CCED2FBC3}"/>
                  </a:ext>
                </a:extLst>
              </p:cNvPr>
              <p:cNvSpPr>
                <a:spLocks noChangeArrowheads="1"/>
              </p:cNvSpPr>
              <p:nvPr/>
            </p:nvSpPr>
            <p:spPr bwMode="auto">
              <a:xfrm rot="20421337">
                <a:off x="6446914" y="1646155"/>
                <a:ext cx="193705" cy="113374"/>
              </a:xfrm>
              <a:prstGeom prst="ellipse">
                <a:avLst/>
              </a:prstGeom>
              <a:solidFill>
                <a:schemeClr val="bg1">
                  <a:alpha val="7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grpSp>
        <p:grpSp>
          <p:nvGrpSpPr>
            <p:cNvPr id="35" name="Group 271">
              <a:extLst>
                <a:ext uri="{FF2B5EF4-FFF2-40B4-BE49-F238E27FC236}">
                  <a16:creationId xmlns:a16="http://schemas.microsoft.com/office/drawing/2014/main" id="{855FAAFF-8403-45DD-BB25-7F9092EF9E7E}"/>
                </a:ext>
              </a:extLst>
            </p:cNvPr>
            <p:cNvGrpSpPr>
              <a:grpSpLocks noChangeAspect="1"/>
            </p:cNvGrpSpPr>
            <p:nvPr/>
          </p:nvGrpSpPr>
          <p:grpSpPr>
            <a:xfrm>
              <a:off x="1159624" y="5144369"/>
              <a:ext cx="319941" cy="512064"/>
              <a:chOff x="6329455" y="1593591"/>
              <a:chExt cx="623359" cy="997682"/>
            </a:xfrm>
            <a:effectLst>
              <a:outerShdw blurRad="76200" dir="18900000" sy="23000" kx="-1200000" algn="bl" rotWithShape="0">
                <a:prstClr val="black">
                  <a:alpha val="20000"/>
                </a:prstClr>
              </a:outerShdw>
            </a:effectLst>
          </p:grpSpPr>
          <p:sp>
            <p:nvSpPr>
              <p:cNvPr id="104" name="AutoShape 305">
                <a:extLst>
                  <a:ext uri="{FF2B5EF4-FFF2-40B4-BE49-F238E27FC236}">
                    <a16:creationId xmlns:a16="http://schemas.microsoft.com/office/drawing/2014/main" id="{D348A3BA-4830-4216-979A-DE214533D335}"/>
                  </a:ext>
                </a:extLst>
              </p:cNvPr>
              <p:cNvSpPr>
                <a:spLocks noChangeArrowheads="1"/>
              </p:cNvSpPr>
              <p:nvPr/>
            </p:nvSpPr>
            <p:spPr bwMode="auto">
              <a:xfrm>
                <a:off x="6495340" y="2424305"/>
                <a:ext cx="291588" cy="166968"/>
              </a:xfrm>
              <a:prstGeom prst="flowChartMagneticDisk">
                <a:avLst/>
              </a:prstGeom>
              <a:solidFill>
                <a:srgbClr val="5F6062"/>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05" name="Oval 306">
                <a:extLst>
                  <a:ext uri="{FF2B5EF4-FFF2-40B4-BE49-F238E27FC236}">
                    <a16:creationId xmlns:a16="http://schemas.microsoft.com/office/drawing/2014/main" id="{B472418C-AE5B-49B0-A69F-1C882074F844}"/>
                  </a:ext>
                </a:extLst>
              </p:cNvPr>
              <p:cNvSpPr>
                <a:spLocks noChangeArrowheads="1"/>
              </p:cNvSpPr>
              <p:nvPr/>
            </p:nvSpPr>
            <p:spPr bwMode="auto">
              <a:xfrm>
                <a:off x="6405700" y="1898667"/>
                <a:ext cx="463655" cy="644165"/>
              </a:xfrm>
              <a:prstGeom prst="ellipse">
                <a:avLst/>
              </a:prstGeom>
              <a:solidFill>
                <a:srgbClr val="5F6062"/>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06" name="Oval 313">
                <a:extLst>
                  <a:ext uri="{FF2B5EF4-FFF2-40B4-BE49-F238E27FC236}">
                    <a16:creationId xmlns:a16="http://schemas.microsoft.com/office/drawing/2014/main" id="{75D03155-DE30-45BA-9F7C-AA1E1F316F77}"/>
                  </a:ext>
                </a:extLst>
              </p:cNvPr>
              <p:cNvSpPr>
                <a:spLocks noChangeArrowheads="1"/>
              </p:cNvSpPr>
              <p:nvPr/>
            </p:nvSpPr>
            <p:spPr bwMode="auto">
              <a:xfrm rot="328655">
                <a:off x="6779716" y="2174885"/>
                <a:ext cx="173098" cy="166968"/>
              </a:xfrm>
              <a:prstGeom prst="ellipse">
                <a:avLst/>
              </a:prstGeom>
              <a:solidFill>
                <a:srgbClr val="5F6062"/>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07" name="Oval 315">
                <a:extLst>
                  <a:ext uri="{FF2B5EF4-FFF2-40B4-BE49-F238E27FC236}">
                    <a16:creationId xmlns:a16="http://schemas.microsoft.com/office/drawing/2014/main" id="{0DEC0FE9-481E-410F-A6E8-51A629546C25}"/>
                  </a:ext>
                </a:extLst>
              </p:cNvPr>
              <p:cNvSpPr>
                <a:spLocks noChangeArrowheads="1"/>
              </p:cNvSpPr>
              <p:nvPr/>
            </p:nvSpPr>
            <p:spPr bwMode="auto">
              <a:xfrm rot="328655">
                <a:off x="6800323" y="2199621"/>
                <a:ext cx="83458" cy="79362"/>
              </a:xfrm>
              <a:prstGeom prst="ellipse">
                <a:avLst/>
              </a:prstGeom>
              <a:solidFill>
                <a:schemeClr val="bg1">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08" name="Oval 308">
                <a:extLst>
                  <a:ext uri="{FF2B5EF4-FFF2-40B4-BE49-F238E27FC236}">
                    <a16:creationId xmlns:a16="http://schemas.microsoft.com/office/drawing/2014/main" id="{53555EB1-C345-4AB9-9427-A3E0C8E0F658}"/>
                  </a:ext>
                </a:extLst>
              </p:cNvPr>
              <p:cNvSpPr>
                <a:spLocks noChangeArrowheads="1"/>
              </p:cNvSpPr>
              <p:nvPr/>
            </p:nvSpPr>
            <p:spPr bwMode="auto">
              <a:xfrm>
                <a:off x="6471298" y="1921347"/>
                <a:ext cx="302546" cy="104097"/>
              </a:xfrm>
              <a:prstGeom prst="ellipse">
                <a:avLst/>
              </a:prstGeom>
              <a:solidFill>
                <a:schemeClr val="tx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09" name="Oval 307">
                <a:extLst>
                  <a:ext uri="{FF2B5EF4-FFF2-40B4-BE49-F238E27FC236}">
                    <a16:creationId xmlns:a16="http://schemas.microsoft.com/office/drawing/2014/main" id="{1EBACD97-83C9-4EEC-9725-D603E2CED6F1}"/>
                  </a:ext>
                </a:extLst>
              </p:cNvPr>
              <p:cNvSpPr>
                <a:spLocks noChangeArrowheads="1"/>
              </p:cNvSpPr>
              <p:nvPr/>
            </p:nvSpPr>
            <p:spPr bwMode="auto">
              <a:xfrm rot="17514577">
                <a:off x="6330419" y="2007947"/>
                <a:ext cx="428756" cy="194735"/>
              </a:xfrm>
              <a:prstGeom prst="ellipse">
                <a:avLst/>
              </a:prstGeom>
              <a:solidFill>
                <a:schemeClr val="bg1">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10" name="Oval 312">
                <a:extLst>
                  <a:ext uri="{FF2B5EF4-FFF2-40B4-BE49-F238E27FC236}">
                    <a16:creationId xmlns:a16="http://schemas.microsoft.com/office/drawing/2014/main" id="{084DEC68-9FA5-4CA5-BD93-591601105D07}"/>
                  </a:ext>
                </a:extLst>
              </p:cNvPr>
              <p:cNvSpPr>
                <a:spLocks noChangeArrowheads="1"/>
              </p:cNvSpPr>
              <p:nvPr/>
            </p:nvSpPr>
            <p:spPr bwMode="auto">
              <a:xfrm rot="328655">
                <a:off x="6329455" y="2174885"/>
                <a:ext cx="173098" cy="166968"/>
              </a:xfrm>
              <a:prstGeom prst="ellipse">
                <a:avLst/>
              </a:prstGeom>
              <a:solidFill>
                <a:srgbClr val="5F6062"/>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11" name="Oval 314">
                <a:extLst>
                  <a:ext uri="{FF2B5EF4-FFF2-40B4-BE49-F238E27FC236}">
                    <a16:creationId xmlns:a16="http://schemas.microsoft.com/office/drawing/2014/main" id="{167A3DD6-1C07-4333-90D3-ED236CDEE0F1}"/>
                  </a:ext>
                </a:extLst>
              </p:cNvPr>
              <p:cNvSpPr>
                <a:spLocks noChangeArrowheads="1"/>
              </p:cNvSpPr>
              <p:nvPr/>
            </p:nvSpPr>
            <p:spPr bwMode="auto">
              <a:xfrm rot="328655">
                <a:off x="6342850" y="2192406"/>
                <a:ext cx="83458" cy="80391"/>
              </a:xfrm>
              <a:prstGeom prst="ellipse">
                <a:avLst/>
              </a:prstGeom>
              <a:solidFill>
                <a:schemeClr val="bg1">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12" name="Oval 309">
                <a:extLst>
                  <a:ext uri="{FF2B5EF4-FFF2-40B4-BE49-F238E27FC236}">
                    <a16:creationId xmlns:a16="http://schemas.microsoft.com/office/drawing/2014/main" id="{A936E1E1-72B2-4B41-94C8-BB83AD8F2720}"/>
                  </a:ext>
                </a:extLst>
              </p:cNvPr>
              <p:cNvSpPr>
                <a:spLocks noChangeArrowheads="1"/>
              </p:cNvSpPr>
              <p:nvPr/>
            </p:nvSpPr>
            <p:spPr bwMode="auto">
              <a:xfrm>
                <a:off x="6392306" y="1593591"/>
                <a:ext cx="456444" cy="415357"/>
              </a:xfrm>
              <a:prstGeom prst="ellipse">
                <a:avLst/>
              </a:prstGeom>
              <a:solidFill>
                <a:srgbClr val="5F6062"/>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13" name="Oval 310">
                <a:extLst>
                  <a:ext uri="{FF2B5EF4-FFF2-40B4-BE49-F238E27FC236}">
                    <a16:creationId xmlns:a16="http://schemas.microsoft.com/office/drawing/2014/main" id="{2D5F8B50-B89D-4F85-91F8-ACC9668C2EA3}"/>
                  </a:ext>
                </a:extLst>
              </p:cNvPr>
              <p:cNvSpPr>
                <a:spLocks noChangeArrowheads="1"/>
              </p:cNvSpPr>
              <p:nvPr/>
            </p:nvSpPr>
            <p:spPr bwMode="auto">
              <a:xfrm rot="20421337">
                <a:off x="6392306" y="1606989"/>
                <a:ext cx="365773" cy="320536"/>
              </a:xfrm>
              <a:prstGeom prst="ellipse">
                <a:avLst/>
              </a:prstGeom>
              <a:solidFill>
                <a:schemeClr val="bg1">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14" name="Oval 311">
                <a:extLst>
                  <a:ext uri="{FF2B5EF4-FFF2-40B4-BE49-F238E27FC236}">
                    <a16:creationId xmlns:a16="http://schemas.microsoft.com/office/drawing/2014/main" id="{7B51B484-FD94-4DA8-9D82-811E3A84DA02}"/>
                  </a:ext>
                </a:extLst>
              </p:cNvPr>
              <p:cNvSpPr>
                <a:spLocks noChangeArrowheads="1"/>
              </p:cNvSpPr>
              <p:nvPr/>
            </p:nvSpPr>
            <p:spPr bwMode="auto">
              <a:xfrm rot="20421337">
                <a:off x="6446914" y="1646155"/>
                <a:ext cx="193705" cy="113374"/>
              </a:xfrm>
              <a:prstGeom prst="ellipse">
                <a:avLst/>
              </a:prstGeom>
              <a:solidFill>
                <a:schemeClr val="bg1">
                  <a:alpha val="7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grpSp>
        <p:sp>
          <p:nvSpPr>
            <p:cNvPr id="36" name="TextBox 35">
              <a:extLst>
                <a:ext uri="{FF2B5EF4-FFF2-40B4-BE49-F238E27FC236}">
                  <a16:creationId xmlns:a16="http://schemas.microsoft.com/office/drawing/2014/main" id="{EF0F2547-93FD-46BA-AE0B-7C102F68C23F}"/>
                </a:ext>
              </a:extLst>
            </p:cNvPr>
            <p:cNvSpPr txBox="1"/>
            <p:nvPr/>
          </p:nvSpPr>
          <p:spPr>
            <a:xfrm>
              <a:off x="4505918" y="5341159"/>
              <a:ext cx="1108037" cy="246221"/>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0" i="0" u="none" strike="noStrike" kern="1200" cap="none" spc="0" normalizeH="0" baseline="-25000" noProof="0" dirty="0">
                  <a:ln>
                    <a:noFill/>
                  </a:ln>
                  <a:solidFill>
                    <a:srgbClr val="FFFFFF"/>
                  </a:solidFill>
                  <a:effectLst/>
                  <a:uLnTx/>
                  <a:uFillTx/>
                  <a:latin typeface="Arial" pitchFamily="34" charset="0"/>
                  <a:ea typeface="+mn-ea"/>
                  <a:cs typeface="Arial" pitchFamily="34" charset="0"/>
                </a:rPr>
                <a:t>Job Data</a:t>
              </a:r>
            </a:p>
          </p:txBody>
        </p:sp>
        <p:grpSp>
          <p:nvGrpSpPr>
            <p:cNvPr id="37" name="Group 415">
              <a:extLst>
                <a:ext uri="{FF2B5EF4-FFF2-40B4-BE49-F238E27FC236}">
                  <a16:creationId xmlns:a16="http://schemas.microsoft.com/office/drawing/2014/main" id="{A657EB70-CBD0-4A26-88EF-8FE1B11DAEA1}"/>
                </a:ext>
              </a:extLst>
            </p:cNvPr>
            <p:cNvGrpSpPr>
              <a:grpSpLocks noChangeAspect="1"/>
            </p:cNvGrpSpPr>
            <p:nvPr/>
          </p:nvGrpSpPr>
          <p:grpSpPr>
            <a:xfrm>
              <a:off x="4926086" y="2912799"/>
              <a:ext cx="319882" cy="511969"/>
              <a:chOff x="1471117" y="3816578"/>
              <a:chExt cx="639763" cy="1023938"/>
            </a:xfrm>
            <a:effectLst>
              <a:outerShdw blurRad="76200" dir="18900000" sy="23000" kx="-1200000" algn="bl" rotWithShape="0">
                <a:prstClr val="black">
                  <a:alpha val="20000"/>
                </a:prstClr>
              </a:outerShdw>
            </a:effectLst>
          </p:grpSpPr>
          <p:sp>
            <p:nvSpPr>
              <p:cNvPr id="93" name="AutoShape 305">
                <a:extLst>
                  <a:ext uri="{FF2B5EF4-FFF2-40B4-BE49-F238E27FC236}">
                    <a16:creationId xmlns:a16="http://schemas.microsoft.com/office/drawing/2014/main" id="{0BCCC5BE-7FE7-457A-94AB-A8B9FBCA1FCE}"/>
                  </a:ext>
                </a:extLst>
              </p:cNvPr>
              <p:cNvSpPr>
                <a:spLocks noChangeArrowheads="1"/>
              </p:cNvSpPr>
              <p:nvPr/>
            </p:nvSpPr>
            <p:spPr bwMode="auto">
              <a:xfrm>
                <a:off x="1641368" y="4669154"/>
                <a:ext cx="299261" cy="171362"/>
              </a:xfrm>
              <a:prstGeom prst="flowChartMagneticDisk">
                <a:avLst/>
              </a:prstGeom>
              <a:solidFill>
                <a:srgbClr val="26BCD7"/>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94" name="Oval 306">
                <a:extLst>
                  <a:ext uri="{FF2B5EF4-FFF2-40B4-BE49-F238E27FC236}">
                    <a16:creationId xmlns:a16="http://schemas.microsoft.com/office/drawing/2014/main" id="{CB287F4E-0238-47A8-BB2C-66728D8F5C33}"/>
                  </a:ext>
                </a:extLst>
              </p:cNvPr>
              <p:cNvSpPr>
                <a:spLocks noChangeArrowheads="1"/>
              </p:cNvSpPr>
              <p:nvPr/>
            </p:nvSpPr>
            <p:spPr bwMode="auto">
              <a:xfrm>
                <a:off x="1549369" y="4129683"/>
                <a:ext cx="475857" cy="661117"/>
              </a:xfrm>
              <a:prstGeom prst="ellipse">
                <a:avLst/>
              </a:prstGeom>
              <a:solidFill>
                <a:srgbClr val="26BCD7"/>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95" name="Oval 313">
                <a:extLst>
                  <a:ext uri="{FF2B5EF4-FFF2-40B4-BE49-F238E27FC236}">
                    <a16:creationId xmlns:a16="http://schemas.microsoft.com/office/drawing/2014/main" id="{4E010BF3-19A3-4568-9AA4-60CDD6F893D9}"/>
                  </a:ext>
                </a:extLst>
              </p:cNvPr>
              <p:cNvSpPr>
                <a:spLocks noChangeArrowheads="1"/>
              </p:cNvSpPr>
              <p:nvPr/>
            </p:nvSpPr>
            <p:spPr bwMode="auto">
              <a:xfrm rot="328655">
                <a:off x="1933227" y="4413170"/>
                <a:ext cx="177653" cy="171362"/>
              </a:xfrm>
              <a:prstGeom prst="ellipse">
                <a:avLst/>
              </a:prstGeom>
              <a:solidFill>
                <a:srgbClr val="26BCD7"/>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96" name="Oval 307">
                <a:extLst>
                  <a:ext uri="{FF2B5EF4-FFF2-40B4-BE49-F238E27FC236}">
                    <a16:creationId xmlns:a16="http://schemas.microsoft.com/office/drawing/2014/main" id="{6F4F9228-68BF-4CDA-B3DB-D768F18953D6}"/>
                  </a:ext>
                </a:extLst>
              </p:cNvPr>
              <p:cNvSpPr>
                <a:spLocks noChangeArrowheads="1"/>
              </p:cNvSpPr>
              <p:nvPr/>
            </p:nvSpPr>
            <p:spPr bwMode="auto">
              <a:xfrm rot="17514577">
                <a:off x="1472106" y="4241839"/>
                <a:ext cx="440039" cy="199860"/>
              </a:xfrm>
              <a:prstGeom prst="ellipse">
                <a:avLst/>
              </a:prstGeom>
              <a:solidFill>
                <a:schemeClr val="bg1">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97" name="Oval 315">
                <a:extLst>
                  <a:ext uri="{FF2B5EF4-FFF2-40B4-BE49-F238E27FC236}">
                    <a16:creationId xmlns:a16="http://schemas.microsoft.com/office/drawing/2014/main" id="{43B34401-B6A4-4285-AF9F-F07E24D6F8D7}"/>
                  </a:ext>
                </a:extLst>
              </p:cNvPr>
              <p:cNvSpPr>
                <a:spLocks noChangeArrowheads="1"/>
              </p:cNvSpPr>
              <p:nvPr/>
            </p:nvSpPr>
            <p:spPr bwMode="auto">
              <a:xfrm rot="328655">
                <a:off x="1954376" y="4438557"/>
                <a:ext cx="85654" cy="81450"/>
              </a:xfrm>
              <a:prstGeom prst="ellipse">
                <a:avLst/>
              </a:prstGeom>
              <a:solidFill>
                <a:schemeClr val="bg1">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98" name="Oval 308">
                <a:extLst>
                  <a:ext uri="{FF2B5EF4-FFF2-40B4-BE49-F238E27FC236}">
                    <a16:creationId xmlns:a16="http://schemas.microsoft.com/office/drawing/2014/main" id="{2B77CD20-527F-4F4D-873B-A74D695B8575}"/>
                  </a:ext>
                </a:extLst>
              </p:cNvPr>
              <p:cNvSpPr>
                <a:spLocks noChangeArrowheads="1"/>
              </p:cNvSpPr>
              <p:nvPr/>
            </p:nvSpPr>
            <p:spPr bwMode="auto">
              <a:xfrm>
                <a:off x="1616692" y="4152960"/>
                <a:ext cx="310508" cy="106837"/>
              </a:xfrm>
              <a:prstGeom prst="ellipse">
                <a:avLst/>
              </a:prstGeom>
              <a:solidFill>
                <a:schemeClr val="tx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99" name="Oval 309">
                <a:extLst>
                  <a:ext uri="{FF2B5EF4-FFF2-40B4-BE49-F238E27FC236}">
                    <a16:creationId xmlns:a16="http://schemas.microsoft.com/office/drawing/2014/main" id="{7BA03C63-DB76-48E0-B357-5115722B1892}"/>
                  </a:ext>
                </a:extLst>
              </p:cNvPr>
              <p:cNvSpPr>
                <a:spLocks noChangeArrowheads="1"/>
              </p:cNvSpPr>
              <p:nvPr/>
            </p:nvSpPr>
            <p:spPr bwMode="auto">
              <a:xfrm>
                <a:off x="1535622" y="3816578"/>
                <a:ext cx="468455" cy="426288"/>
              </a:xfrm>
              <a:prstGeom prst="ellipse">
                <a:avLst/>
              </a:prstGeom>
              <a:solidFill>
                <a:srgbClr val="26BCD7"/>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00" name="Oval 310">
                <a:extLst>
                  <a:ext uri="{FF2B5EF4-FFF2-40B4-BE49-F238E27FC236}">
                    <a16:creationId xmlns:a16="http://schemas.microsoft.com/office/drawing/2014/main" id="{4264C07B-D9E7-4532-B142-8A636259F34E}"/>
                  </a:ext>
                </a:extLst>
              </p:cNvPr>
              <p:cNvSpPr>
                <a:spLocks noChangeArrowheads="1"/>
              </p:cNvSpPr>
              <p:nvPr/>
            </p:nvSpPr>
            <p:spPr bwMode="auto">
              <a:xfrm rot="20421337">
                <a:off x="1535622" y="3830329"/>
                <a:ext cx="375398" cy="328972"/>
              </a:xfrm>
              <a:prstGeom prst="ellipse">
                <a:avLst/>
              </a:prstGeom>
              <a:solidFill>
                <a:schemeClr val="bg1">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01" name="Oval 311">
                <a:extLst>
                  <a:ext uri="{FF2B5EF4-FFF2-40B4-BE49-F238E27FC236}">
                    <a16:creationId xmlns:a16="http://schemas.microsoft.com/office/drawing/2014/main" id="{3F4E3A3F-9F1B-4060-BE2F-B52A10D58766}"/>
                  </a:ext>
                </a:extLst>
              </p:cNvPr>
              <p:cNvSpPr>
                <a:spLocks noChangeArrowheads="1"/>
              </p:cNvSpPr>
              <p:nvPr/>
            </p:nvSpPr>
            <p:spPr bwMode="auto">
              <a:xfrm rot="20421337">
                <a:off x="1591667" y="3870525"/>
                <a:ext cx="198802" cy="116357"/>
              </a:xfrm>
              <a:prstGeom prst="ellipse">
                <a:avLst/>
              </a:prstGeom>
              <a:solidFill>
                <a:schemeClr val="bg1">
                  <a:alpha val="7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02" name="Oval 312">
                <a:extLst>
                  <a:ext uri="{FF2B5EF4-FFF2-40B4-BE49-F238E27FC236}">
                    <a16:creationId xmlns:a16="http://schemas.microsoft.com/office/drawing/2014/main" id="{BCDBB1D1-E65B-4DF5-8D2F-CDE87C00BCA6}"/>
                  </a:ext>
                </a:extLst>
              </p:cNvPr>
              <p:cNvSpPr>
                <a:spLocks noChangeArrowheads="1"/>
              </p:cNvSpPr>
              <p:nvPr/>
            </p:nvSpPr>
            <p:spPr bwMode="auto">
              <a:xfrm rot="328655">
                <a:off x="1471117" y="4413170"/>
                <a:ext cx="177653" cy="171362"/>
              </a:xfrm>
              <a:prstGeom prst="ellipse">
                <a:avLst/>
              </a:prstGeom>
              <a:solidFill>
                <a:srgbClr val="26BCD7"/>
              </a:solidFill>
              <a:ln w="9525">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103" name="Oval 314">
                <a:extLst>
                  <a:ext uri="{FF2B5EF4-FFF2-40B4-BE49-F238E27FC236}">
                    <a16:creationId xmlns:a16="http://schemas.microsoft.com/office/drawing/2014/main" id="{8D4A65A6-A3BC-41AE-8EB1-93A40B431133}"/>
                  </a:ext>
                </a:extLst>
              </p:cNvPr>
              <p:cNvSpPr>
                <a:spLocks noChangeArrowheads="1"/>
              </p:cNvSpPr>
              <p:nvPr/>
            </p:nvSpPr>
            <p:spPr bwMode="auto">
              <a:xfrm rot="328655">
                <a:off x="1484864" y="4431152"/>
                <a:ext cx="85654" cy="82507"/>
              </a:xfrm>
              <a:prstGeom prst="ellipse">
                <a:avLst/>
              </a:prstGeom>
              <a:solidFill>
                <a:schemeClr val="bg1">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grpSp>
        <p:grpSp>
          <p:nvGrpSpPr>
            <p:cNvPr id="38" name="Group 37">
              <a:extLst>
                <a:ext uri="{FF2B5EF4-FFF2-40B4-BE49-F238E27FC236}">
                  <a16:creationId xmlns:a16="http://schemas.microsoft.com/office/drawing/2014/main" id="{469AAC2A-60A9-4F60-81AF-A3BBF8767E06}"/>
                </a:ext>
              </a:extLst>
            </p:cNvPr>
            <p:cNvGrpSpPr/>
            <p:nvPr/>
          </p:nvGrpSpPr>
          <p:grpSpPr>
            <a:xfrm>
              <a:off x="1011239" y="3684008"/>
              <a:ext cx="322729" cy="1757458"/>
              <a:chOff x="0" y="3662493"/>
              <a:chExt cx="322729" cy="1757458"/>
            </a:xfrm>
          </p:grpSpPr>
          <p:sp>
            <p:nvSpPr>
              <p:cNvPr id="91" name="Up-Down Arrow 639">
                <a:extLst>
                  <a:ext uri="{FF2B5EF4-FFF2-40B4-BE49-F238E27FC236}">
                    <a16:creationId xmlns:a16="http://schemas.microsoft.com/office/drawing/2014/main" id="{3317F26A-FF84-4F67-8C7B-EECAC55B9ED0}"/>
                  </a:ext>
                </a:extLst>
              </p:cNvPr>
              <p:cNvSpPr/>
              <p:nvPr/>
            </p:nvSpPr>
            <p:spPr>
              <a:xfrm>
                <a:off x="0" y="4089699"/>
                <a:ext cx="322729" cy="935915"/>
              </a:xfrm>
              <a:prstGeom prst="upDownArrow">
                <a:avLst/>
              </a:prstGeom>
              <a:solidFill>
                <a:srgbClr val="5F6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FFFFFF"/>
                  </a:solidFill>
                  <a:effectLst/>
                  <a:uLnTx/>
                  <a:uFillTx/>
                  <a:latin typeface="Times"/>
                  <a:ea typeface="+mn-ea"/>
                  <a:cs typeface="+mn-cs"/>
                </a:endParaRPr>
              </a:p>
            </p:txBody>
          </p:sp>
          <p:sp>
            <p:nvSpPr>
              <p:cNvPr id="92" name="TextBox 91">
                <a:extLst>
                  <a:ext uri="{FF2B5EF4-FFF2-40B4-BE49-F238E27FC236}">
                    <a16:creationId xmlns:a16="http://schemas.microsoft.com/office/drawing/2014/main" id="{8E71129D-8868-477C-B2A7-60348606C485}"/>
                  </a:ext>
                </a:extLst>
              </p:cNvPr>
              <p:cNvSpPr txBox="1"/>
              <p:nvPr/>
            </p:nvSpPr>
            <p:spPr>
              <a:xfrm rot="5400000">
                <a:off x="-723345" y="4418111"/>
                <a:ext cx="1757458" cy="246221"/>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0" i="0" u="none" strike="noStrike" kern="1200" cap="none" spc="0" normalizeH="0" baseline="-25000" noProof="0" dirty="0">
                    <a:ln>
                      <a:noFill/>
                    </a:ln>
                    <a:solidFill>
                      <a:srgbClr val="FFFFFF"/>
                    </a:solidFill>
                    <a:effectLst/>
                    <a:uLnTx/>
                    <a:uFillTx/>
                    <a:latin typeface="Arial" pitchFamily="34" charset="0"/>
                    <a:ea typeface="+mn-ea"/>
                    <a:cs typeface="Arial" pitchFamily="34" charset="0"/>
                  </a:rPr>
                  <a:t>Coordination</a:t>
                </a:r>
              </a:p>
            </p:txBody>
          </p:sp>
        </p:grpSp>
        <p:grpSp>
          <p:nvGrpSpPr>
            <p:cNvPr id="39" name="Group 38">
              <a:extLst>
                <a:ext uri="{FF2B5EF4-FFF2-40B4-BE49-F238E27FC236}">
                  <a16:creationId xmlns:a16="http://schemas.microsoft.com/office/drawing/2014/main" id="{A27FA892-F10E-452C-88EF-D1BFBF6CD241}"/>
                </a:ext>
              </a:extLst>
            </p:cNvPr>
            <p:cNvGrpSpPr/>
            <p:nvPr/>
          </p:nvGrpSpPr>
          <p:grpSpPr>
            <a:xfrm>
              <a:off x="1023786" y="1749432"/>
              <a:ext cx="322729" cy="1757458"/>
              <a:chOff x="0" y="3662493"/>
              <a:chExt cx="322729" cy="1757458"/>
            </a:xfrm>
          </p:grpSpPr>
          <p:sp>
            <p:nvSpPr>
              <p:cNvPr id="89" name="Up-Down Arrow 644">
                <a:extLst>
                  <a:ext uri="{FF2B5EF4-FFF2-40B4-BE49-F238E27FC236}">
                    <a16:creationId xmlns:a16="http://schemas.microsoft.com/office/drawing/2014/main" id="{52EF6B47-5BC5-4A4C-ACDB-16025A3379F4}"/>
                  </a:ext>
                </a:extLst>
              </p:cNvPr>
              <p:cNvSpPr/>
              <p:nvPr/>
            </p:nvSpPr>
            <p:spPr>
              <a:xfrm>
                <a:off x="0" y="4089699"/>
                <a:ext cx="322729" cy="935915"/>
              </a:xfrm>
              <a:prstGeom prst="upDownArrow">
                <a:avLst/>
              </a:prstGeom>
              <a:solidFill>
                <a:srgbClr val="5F6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dirty="0">
                  <a:ln>
                    <a:noFill/>
                  </a:ln>
                  <a:solidFill>
                    <a:srgbClr val="FFFFFF"/>
                  </a:solidFill>
                  <a:effectLst/>
                  <a:uLnTx/>
                  <a:uFillTx/>
                  <a:latin typeface="Times"/>
                  <a:ea typeface="+mn-ea"/>
                  <a:cs typeface="+mn-cs"/>
                </a:endParaRPr>
              </a:p>
            </p:txBody>
          </p:sp>
          <p:sp>
            <p:nvSpPr>
              <p:cNvPr id="90" name="TextBox 89">
                <a:extLst>
                  <a:ext uri="{FF2B5EF4-FFF2-40B4-BE49-F238E27FC236}">
                    <a16:creationId xmlns:a16="http://schemas.microsoft.com/office/drawing/2014/main" id="{8ABF7AA4-5A21-4C65-893D-B93037F46C1F}"/>
                  </a:ext>
                </a:extLst>
              </p:cNvPr>
              <p:cNvSpPr txBox="1"/>
              <p:nvPr/>
            </p:nvSpPr>
            <p:spPr>
              <a:xfrm rot="5400000">
                <a:off x="-723345" y="4418111"/>
                <a:ext cx="1757458" cy="246221"/>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0" i="0" u="none" strike="noStrike" kern="1200" cap="none" spc="0" normalizeH="0" baseline="-25000" noProof="0" dirty="0">
                    <a:ln>
                      <a:noFill/>
                    </a:ln>
                    <a:solidFill>
                      <a:srgbClr val="FFFFFF"/>
                    </a:solidFill>
                    <a:effectLst/>
                    <a:uLnTx/>
                    <a:uFillTx/>
                    <a:latin typeface="Arial" pitchFamily="34" charset="0"/>
                    <a:ea typeface="+mn-ea"/>
                    <a:cs typeface="Arial" pitchFamily="34" charset="0"/>
                  </a:rPr>
                  <a:t>Coordination</a:t>
                </a:r>
              </a:p>
            </p:txBody>
          </p:sp>
        </p:grpSp>
        <p:sp>
          <p:nvSpPr>
            <p:cNvPr id="40" name="TextBox 39">
              <a:extLst>
                <a:ext uri="{FF2B5EF4-FFF2-40B4-BE49-F238E27FC236}">
                  <a16:creationId xmlns:a16="http://schemas.microsoft.com/office/drawing/2014/main" id="{2619B6C4-CDCB-4C46-A0E2-7BE386A0E5FD}"/>
                </a:ext>
              </a:extLst>
            </p:cNvPr>
            <p:cNvSpPr txBox="1"/>
            <p:nvPr/>
          </p:nvSpPr>
          <p:spPr>
            <a:xfrm>
              <a:off x="4521433" y="2529859"/>
              <a:ext cx="1108037" cy="297517"/>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25000" noProof="0" dirty="0">
                  <a:ln>
                    <a:noFill/>
                  </a:ln>
                  <a:solidFill>
                    <a:schemeClr val="bg1"/>
                  </a:solidFill>
                  <a:effectLst/>
                  <a:uLnTx/>
                  <a:uFillTx/>
                  <a:latin typeface="Arial" pitchFamily="34" charset="0"/>
                  <a:ea typeface="+mn-ea"/>
                  <a:cs typeface="Arial" pitchFamily="34" charset="0"/>
                </a:rPr>
                <a:t>Dept AAR Coordinator</a:t>
              </a:r>
            </a:p>
          </p:txBody>
        </p:sp>
        <p:grpSp>
          <p:nvGrpSpPr>
            <p:cNvPr id="41" name="Group 40">
              <a:extLst>
                <a:ext uri="{FF2B5EF4-FFF2-40B4-BE49-F238E27FC236}">
                  <a16:creationId xmlns:a16="http://schemas.microsoft.com/office/drawing/2014/main" id="{75D4DBCC-CA1A-47C9-B18A-F1B3DA6074C8}"/>
                </a:ext>
              </a:extLst>
            </p:cNvPr>
            <p:cNvGrpSpPr/>
            <p:nvPr/>
          </p:nvGrpSpPr>
          <p:grpSpPr>
            <a:xfrm>
              <a:off x="3566395" y="1451470"/>
              <a:ext cx="461147" cy="632908"/>
              <a:chOff x="3394267" y="3243426"/>
              <a:chExt cx="461147" cy="632908"/>
            </a:xfrm>
            <a:solidFill>
              <a:srgbClr val="C33A32"/>
            </a:solidFill>
          </p:grpSpPr>
          <p:sp>
            <p:nvSpPr>
              <p:cNvPr id="82" name="Rectangle 81">
                <a:extLst>
                  <a:ext uri="{FF2B5EF4-FFF2-40B4-BE49-F238E27FC236}">
                    <a16:creationId xmlns:a16="http://schemas.microsoft.com/office/drawing/2014/main" id="{36E13E4B-C097-45EF-B812-678E1420D7BD}"/>
                  </a:ext>
                </a:extLst>
              </p:cNvPr>
              <p:cNvSpPr/>
              <p:nvPr/>
            </p:nvSpPr>
            <p:spPr>
              <a:xfrm>
                <a:off x="3394267" y="3360865"/>
                <a:ext cx="457200" cy="406700"/>
              </a:xfrm>
              <a:prstGeom prst="rect">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83" name="Oval 82">
                <a:extLst>
                  <a:ext uri="{FF2B5EF4-FFF2-40B4-BE49-F238E27FC236}">
                    <a16:creationId xmlns:a16="http://schemas.microsoft.com/office/drawing/2014/main" id="{3CCB4584-B4AF-492F-9E55-3DE39233B7B9}"/>
                  </a:ext>
                </a:extLst>
              </p:cNvPr>
              <p:cNvSpPr/>
              <p:nvPr/>
            </p:nvSpPr>
            <p:spPr>
              <a:xfrm>
                <a:off x="3394267" y="3630423"/>
                <a:ext cx="461147" cy="245911"/>
              </a:xfrm>
              <a:prstGeom prst="ellipse">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84" name="Oval 83">
                <a:extLst>
                  <a:ext uri="{FF2B5EF4-FFF2-40B4-BE49-F238E27FC236}">
                    <a16:creationId xmlns:a16="http://schemas.microsoft.com/office/drawing/2014/main" id="{64E2E9B9-A36C-4DE3-B0C9-1F400DC740B8}"/>
                  </a:ext>
                </a:extLst>
              </p:cNvPr>
              <p:cNvSpPr/>
              <p:nvPr/>
            </p:nvSpPr>
            <p:spPr>
              <a:xfrm>
                <a:off x="3394267" y="3565003"/>
                <a:ext cx="461147" cy="245911"/>
              </a:xfrm>
              <a:prstGeom prst="ellipse">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85" name="Oval 84">
                <a:extLst>
                  <a:ext uri="{FF2B5EF4-FFF2-40B4-BE49-F238E27FC236}">
                    <a16:creationId xmlns:a16="http://schemas.microsoft.com/office/drawing/2014/main" id="{D34BF69E-FF39-4538-B316-9342698240E8}"/>
                  </a:ext>
                </a:extLst>
              </p:cNvPr>
              <p:cNvSpPr/>
              <p:nvPr/>
            </p:nvSpPr>
            <p:spPr>
              <a:xfrm>
                <a:off x="3394267" y="3489338"/>
                <a:ext cx="461147" cy="245911"/>
              </a:xfrm>
              <a:prstGeom prst="ellipse">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86" name="Oval 85">
                <a:extLst>
                  <a:ext uri="{FF2B5EF4-FFF2-40B4-BE49-F238E27FC236}">
                    <a16:creationId xmlns:a16="http://schemas.microsoft.com/office/drawing/2014/main" id="{7883F6D7-78B4-41E7-9671-3A1E09CDE20A}"/>
                  </a:ext>
                </a:extLst>
              </p:cNvPr>
              <p:cNvSpPr/>
              <p:nvPr/>
            </p:nvSpPr>
            <p:spPr>
              <a:xfrm>
                <a:off x="3394267" y="3408943"/>
                <a:ext cx="461147" cy="245911"/>
              </a:xfrm>
              <a:prstGeom prst="ellipse">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87" name="Oval 86">
                <a:extLst>
                  <a:ext uri="{FF2B5EF4-FFF2-40B4-BE49-F238E27FC236}">
                    <a16:creationId xmlns:a16="http://schemas.microsoft.com/office/drawing/2014/main" id="{4D5663B6-CB7A-41C9-B934-E6C88B0862C1}"/>
                  </a:ext>
                </a:extLst>
              </p:cNvPr>
              <p:cNvSpPr/>
              <p:nvPr/>
            </p:nvSpPr>
            <p:spPr>
              <a:xfrm>
                <a:off x="3394267" y="3328549"/>
                <a:ext cx="461147" cy="245911"/>
              </a:xfrm>
              <a:prstGeom prst="ellipse">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88" name="Oval 87">
                <a:extLst>
                  <a:ext uri="{FF2B5EF4-FFF2-40B4-BE49-F238E27FC236}">
                    <a16:creationId xmlns:a16="http://schemas.microsoft.com/office/drawing/2014/main" id="{26C77D9F-665A-47AB-B705-47FE8BF8FC94}"/>
                  </a:ext>
                </a:extLst>
              </p:cNvPr>
              <p:cNvSpPr/>
              <p:nvPr/>
            </p:nvSpPr>
            <p:spPr>
              <a:xfrm>
                <a:off x="3394267" y="3243426"/>
                <a:ext cx="461147" cy="245911"/>
              </a:xfrm>
              <a:prstGeom prst="ellipse">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grpSp>
        <p:grpSp>
          <p:nvGrpSpPr>
            <p:cNvPr id="42" name="Group 41">
              <a:extLst>
                <a:ext uri="{FF2B5EF4-FFF2-40B4-BE49-F238E27FC236}">
                  <a16:creationId xmlns:a16="http://schemas.microsoft.com/office/drawing/2014/main" id="{F2981D4B-A890-4DDF-A801-BB242B4DEEF7}"/>
                </a:ext>
              </a:extLst>
            </p:cNvPr>
            <p:cNvGrpSpPr/>
            <p:nvPr/>
          </p:nvGrpSpPr>
          <p:grpSpPr>
            <a:xfrm>
              <a:off x="3568069" y="5134191"/>
              <a:ext cx="461147" cy="632908"/>
              <a:chOff x="3394267" y="3243426"/>
              <a:chExt cx="461147" cy="632908"/>
            </a:xfrm>
            <a:solidFill>
              <a:srgbClr val="62BB46"/>
            </a:solidFill>
          </p:grpSpPr>
          <p:sp>
            <p:nvSpPr>
              <p:cNvPr id="75" name="Rectangle 74">
                <a:extLst>
                  <a:ext uri="{FF2B5EF4-FFF2-40B4-BE49-F238E27FC236}">
                    <a16:creationId xmlns:a16="http://schemas.microsoft.com/office/drawing/2014/main" id="{74076FCE-EFA6-42F8-BC86-C3911BAA9BCF}"/>
                  </a:ext>
                </a:extLst>
              </p:cNvPr>
              <p:cNvSpPr/>
              <p:nvPr/>
            </p:nvSpPr>
            <p:spPr>
              <a:xfrm>
                <a:off x="3394267" y="3360865"/>
                <a:ext cx="457200" cy="406700"/>
              </a:xfrm>
              <a:prstGeom prst="rect">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76" name="Oval 75">
                <a:extLst>
                  <a:ext uri="{FF2B5EF4-FFF2-40B4-BE49-F238E27FC236}">
                    <a16:creationId xmlns:a16="http://schemas.microsoft.com/office/drawing/2014/main" id="{4EF1C2A8-C82F-4F83-BA01-9F787728BD2B}"/>
                  </a:ext>
                </a:extLst>
              </p:cNvPr>
              <p:cNvSpPr/>
              <p:nvPr/>
            </p:nvSpPr>
            <p:spPr>
              <a:xfrm>
                <a:off x="3394267" y="3630423"/>
                <a:ext cx="461147" cy="245911"/>
              </a:xfrm>
              <a:prstGeom prst="ellipse">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77" name="Oval 76">
                <a:extLst>
                  <a:ext uri="{FF2B5EF4-FFF2-40B4-BE49-F238E27FC236}">
                    <a16:creationId xmlns:a16="http://schemas.microsoft.com/office/drawing/2014/main" id="{0AB21167-0992-42ED-BECD-28E0E87D6541}"/>
                  </a:ext>
                </a:extLst>
              </p:cNvPr>
              <p:cNvSpPr/>
              <p:nvPr/>
            </p:nvSpPr>
            <p:spPr>
              <a:xfrm>
                <a:off x="3394267" y="3565003"/>
                <a:ext cx="461147" cy="245911"/>
              </a:xfrm>
              <a:prstGeom prst="ellipse">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78" name="Oval 77">
                <a:extLst>
                  <a:ext uri="{FF2B5EF4-FFF2-40B4-BE49-F238E27FC236}">
                    <a16:creationId xmlns:a16="http://schemas.microsoft.com/office/drawing/2014/main" id="{BC0343CC-52BD-4998-9398-835392EE7907}"/>
                  </a:ext>
                </a:extLst>
              </p:cNvPr>
              <p:cNvSpPr/>
              <p:nvPr/>
            </p:nvSpPr>
            <p:spPr>
              <a:xfrm>
                <a:off x="3394267" y="3489338"/>
                <a:ext cx="461147" cy="245911"/>
              </a:xfrm>
              <a:prstGeom prst="ellipse">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79" name="Oval 78">
                <a:extLst>
                  <a:ext uri="{FF2B5EF4-FFF2-40B4-BE49-F238E27FC236}">
                    <a16:creationId xmlns:a16="http://schemas.microsoft.com/office/drawing/2014/main" id="{66EDFF8D-3725-41F8-BBE2-F55534FF97A5}"/>
                  </a:ext>
                </a:extLst>
              </p:cNvPr>
              <p:cNvSpPr/>
              <p:nvPr/>
            </p:nvSpPr>
            <p:spPr>
              <a:xfrm>
                <a:off x="3394267" y="3408943"/>
                <a:ext cx="461147" cy="245911"/>
              </a:xfrm>
              <a:prstGeom prst="ellipse">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80" name="Oval 79">
                <a:extLst>
                  <a:ext uri="{FF2B5EF4-FFF2-40B4-BE49-F238E27FC236}">
                    <a16:creationId xmlns:a16="http://schemas.microsoft.com/office/drawing/2014/main" id="{15C41FC6-84D8-481E-9221-A0C2FA4BB102}"/>
                  </a:ext>
                </a:extLst>
              </p:cNvPr>
              <p:cNvSpPr/>
              <p:nvPr/>
            </p:nvSpPr>
            <p:spPr>
              <a:xfrm>
                <a:off x="3394267" y="3328549"/>
                <a:ext cx="461147" cy="245911"/>
              </a:xfrm>
              <a:prstGeom prst="ellipse">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81" name="Oval 80">
                <a:extLst>
                  <a:ext uri="{FF2B5EF4-FFF2-40B4-BE49-F238E27FC236}">
                    <a16:creationId xmlns:a16="http://schemas.microsoft.com/office/drawing/2014/main" id="{3BE14DAA-90E4-4579-BBAA-4FC09602AE24}"/>
                  </a:ext>
                </a:extLst>
              </p:cNvPr>
              <p:cNvSpPr/>
              <p:nvPr/>
            </p:nvSpPr>
            <p:spPr>
              <a:xfrm>
                <a:off x="3394267" y="3243426"/>
                <a:ext cx="461147" cy="245911"/>
              </a:xfrm>
              <a:prstGeom prst="ellipse">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grpSp>
        <p:grpSp>
          <p:nvGrpSpPr>
            <p:cNvPr id="43" name="Group 42">
              <a:extLst>
                <a:ext uri="{FF2B5EF4-FFF2-40B4-BE49-F238E27FC236}">
                  <a16:creationId xmlns:a16="http://schemas.microsoft.com/office/drawing/2014/main" id="{96C98CE3-ADAC-4189-A92C-636DD9DFFD6A}"/>
                </a:ext>
              </a:extLst>
            </p:cNvPr>
            <p:cNvGrpSpPr/>
            <p:nvPr/>
          </p:nvGrpSpPr>
          <p:grpSpPr>
            <a:xfrm>
              <a:off x="5244214" y="3245100"/>
              <a:ext cx="461147" cy="632908"/>
              <a:chOff x="3394267" y="3243426"/>
              <a:chExt cx="461147" cy="632908"/>
            </a:xfrm>
            <a:solidFill>
              <a:srgbClr val="26BCD7"/>
            </a:solidFill>
          </p:grpSpPr>
          <p:sp>
            <p:nvSpPr>
              <p:cNvPr id="68" name="Rectangle 67">
                <a:extLst>
                  <a:ext uri="{FF2B5EF4-FFF2-40B4-BE49-F238E27FC236}">
                    <a16:creationId xmlns:a16="http://schemas.microsoft.com/office/drawing/2014/main" id="{440DBF34-4964-4558-849C-C1F13213AF05}"/>
                  </a:ext>
                </a:extLst>
              </p:cNvPr>
              <p:cNvSpPr/>
              <p:nvPr/>
            </p:nvSpPr>
            <p:spPr>
              <a:xfrm>
                <a:off x="3394267" y="3360865"/>
                <a:ext cx="457200" cy="406700"/>
              </a:xfrm>
              <a:prstGeom prst="rect">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69" name="Oval 68">
                <a:extLst>
                  <a:ext uri="{FF2B5EF4-FFF2-40B4-BE49-F238E27FC236}">
                    <a16:creationId xmlns:a16="http://schemas.microsoft.com/office/drawing/2014/main" id="{DA33DCC3-D540-44AB-B470-585B1099B132}"/>
                  </a:ext>
                </a:extLst>
              </p:cNvPr>
              <p:cNvSpPr/>
              <p:nvPr/>
            </p:nvSpPr>
            <p:spPr>
              <a:xfrm>
                <a:off x="3394267" y="3630423"/>
                <a:ext cx="461147" cy="245911"/>
              </a:xfrm>
              <a:prstGeom prst="ellipse">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70" name="Oval 69">
                <a:extLst>
                  <a:ext uri="{FF2B5EF4-FFF2-40B4-BE49-F238E27FC236}">
                    <a16:creationId xmlns:a16="http://schemas.microsoft.com/office/drawing/2014/main" id="{B7BCBAF9-1717-480F-B817-CB7ED0A4814C}"/>
                  </a:ext>
                </a:extLst>
              </p:cNvPr>
              <p:cNvSpPr/>
              <p:nvPr/>
            </p:nvSpPr>
            <p:spPr>
              <a:xfrm>
                <a:off x="3394267" y="3565003"/>
                <a:ext cx="461147" cy="245911"/>
              </a:xfrm>
              <a:prstGeom prst="ellipse">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71" name="Oval 70">
                <a:extLst>
                  <a:ext uri="{FF2B5EF4-FFF2-40B4-BE49-F238E27FC236}">
                    <a16:creationId xmlns:a16="http://schemas.microsoft.com/office/drawing/2014/main" id="{9E8A7E8B-0E74-408B-B57A-1FC258E393DE}"/>
                  </a:ext>
                </a:extLst>
              </p:cNvPr>
              <p:cNvSpPr/>
              <p:nvPr/>
            </p:nvSpPr>
            <p:spPr>
              <a:xfrm>
                <a:off x="3394267" y="3489338"/>
                <a:ext cx="461147" cy="245911"/>
              </a:xfrm>
              <a:prstGeom prst="ellipse">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72" name="Oval 71">
                <a:extLst>
                  <a:ext uri="{FF2B5EF4-FFF2-40B4-BE49-F238E27FC236}">
                    <a16:creationId xmlns:a16="http://schemas.microsoft.com/office/drawing/2014/main" id="{408BE248-2A64-4B7B-90AF-23447EABEF0D}"/>
                  </a:ext>
                </a:extLst>
              </p:cNvPr>
              <p:cNvSpPr/>
              <p:nvPr/>
            </p:nvSpPr>
            <p:spPr>
              <a:xfrm>
                <a:off x="3394267" y="3408943"/>
                <a:ext cx="461147" cy="245911"/>
              </a:xfrm>
              <a:prstGeom prst="ellipse">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73" name="Oval 72">
                <a:extLst>
                  <a:ext uri="{FF2B5EF4-FFF2-40B4-BE49-F238E27FC236}">
                    <a16:creationId xmlns:a16="http://schemas.microsoft.com/office/drawing/2014/main" id="{97B33B03-680D-4088-977C-AE6E0BEA9E4A}"/>
                  </a:ext>
                </a:extLst>
              </p:cNvPr>
              <p:cNvSpPr/>
              <p:nvPr/>
            </p:nvSpPr>
            <p:spPr>
              <a:xfrm>
                <a:off x="3394267" y="3328549"/>
                <a:ext cx="461147" cy="245911"/>
              </a:xfrm>
              <a:prstGeom prst="ellipse">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74" name="Oval 73">
                <a:extLst>
                  <a:ext uri="{FF2B5EF4-FFF2-40B4-BE49-F238E27FC236}">
                    <a16:creationId xmlns:a16="http://schemas.microsoft.com/office/drawing/2014/main" id="{F2F5FD2E-4743-4AC6-861A-77480AE6F184}"/>
                  </a:ext>
                </a:extLst>
              </p:cNvPr>
              <p:cNvSpPr/>
              <p:nvPr/>
            </p:nvSpPr>
            <p:spPr>
              <a:xfrm>
                <a:off x="3394267" y="3243426"/>
                <a:ext cx="461147" cy="245911"/>
              </a:xfrm>
              <a:prstGeom prst="ellipse">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grpSp>
        <p:grpSp>
          <p:nvGrpSpPr>
            <p:cNvPr id="44" name="Group 43">
              <a:extLst>
                <a:ext uri="{FF2B5EF4-FFF2-40B4-BE49-F238E27FC236}">
                  <a16:creationId xmlns:a16="http://schemas.microsoft.com/office/drawing/2014/main" id="{B2D40BD1-354F-4504-BF44-CC9B473F6E9D}"/>
                </a:ext>
              </a:extLst>
            </p:cNvPr>
            <p:cNvGrpSpPr/>
            <p:nvPr/>
          </p:nvGrpSpPr>
          <p:grpSpPr>
            <a:xfrm>
              <a:off x="7948185" y="3879821"/>
              <a:ext cx="461147" cy="632908"/>
              <a:chOff x="3394267" y="3243426"/>
              <a:chExt cx="461147" cy="632908"/>
            </a:xfrm>
            <a:solidFill>
              <a:srgbClr val="B2B3B2"/>
            </a:solidFill>
          </p:grpSpPr>
          <p:sp>
            <p:nvSpPr>
              <p:cNvPr id="61" name="Rectangle 60">
                <a:extLst>
                  <a:ext uri="{FF2B5EF4-FFF2-40B4-BE49-F238E27FC236}">
                    <a16:creationId xmlns:a16="http://schemas.microsoft.com/office/drawing/2014/main" id="{9E3D5A4F-3A04-4AEF-9479-1C6EE8732E02}"/>
                  </a:ext>
                </a:extLst>
              </p:cNvPr>
              <p:cNvSpPr/>
              <p:nvPr/>
            </p:nvSpPr>
            <p:spPr>
              <a:xfrm>
                <a:off x="3394267" y="3360865"/>
                <a:ext cx="457200" cy="406700"/>
              </a:xfrm>
              <a:prstGeom prst="rect">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62" name="Oval 61">
                <a:extLst>
                  <a:ext uri="{FF2B5EF4-FFF2-40B4-BE49-F238E27FC236}">
                    <a16:creationId xmlns:a16="http://schemas.microsoft.com/office/drawing/2014/main" id="{9ECEC0A7-0380-40A8-ADE2-D0540BC397FC}"/>
                  </a:ext>
                </a:extLst>
              </p:cNvPr>
              <p:cNvSpPr/>
              <p:nvPr/>
            </p:nvSpPr>
            <p:spPr>
              <a:xfrm>
                <a:off x="3394267" y="3630423"/>
                <a:ext cx="461147" cy="245911"/>
              </a:xfrm>
              <a:prstGeom prst="ellipse">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63" name="Oval 62">
                <a:extLst>
                  <a:ext uri="{FF2B5EF4-FFF2-40B4-BE49-F238E27FC236}">
                    <a16:creationId xmlns:a16="http://schemas.microsoft.com/office/drawing/2014/main" id="{E86D3558-5767-44E6-BD1A-D08C014F1952}"/>
                  </a:ext>
                </a:extLst>
              </p:cNvPr>
              <p:cNvSpPr/>
              <p:nvPr/>
            </p:nvSpPr>
            <p:spPr>
              <a:xfrm>
                <a:off x="3394267" y="3565003"/>
                <a:ext cx="461147" cy="245911"/>
              </a:xfrm>
              <a:prstGeom prst="ellipse">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64" name="Oval 63">
                <a:extLst>
                  <a:ext uri="{FF2B5EF4-FFF2-40B4-BE49-F238E27FC236}">
                    <a16:creationId xmlns:a16="http://schemas.microsoft.com/office/drawing/2014/main" id="{D367C46F-F197-477E-8A98-02D892652F68}"/>
                  </a:ext>
                </a:extLst>
              </p:cNvPr>
              <p:cNvSpPr/>
              <p:nvPr/>
            </p:nvSpPr>
            <p:spPr>
              <a:xfrm>
                <a:off x="3394267" y="3489338"/>
                <a:ext cx="461147" cy="245911"/>
              </a:xfrm>
              <a:prstGeom prst="ellipse">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65" name="Oval 64">
                <a:extLst>
                  <a:ext uri="{FF2B5EF4-FFF2-40B4-BE49-F238E27FC236}">
                    <a16:creationId xmlns:a16="http://schemas.microsoft.com/office/drawing/2014/main" id="{18268224-7F78-4BF9-9335-AEDE547C2E5D}"/>
                  </a:ext>
                </a:extLst>
              </p:cNvPr>
              <p:cNvSpPr/>
              <p:nvPr/>
            </p:nvSpPr>
            <p:spPr>
              <a:xfrm>
                <a:off x="3394267" y="3408943"/>
                <a:ext cx="461147" cy="245911"/>
              </a:xfrm>
              <a:prstGeom prst="ellipse">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66" name="Oval 65">
                <a:extLst>
                  <a:ext uri="{FF2B5EF4-FFF2-40B4-BE49-F238E27FC236}">
                    <a16:creationId xmlns:a16="http://schemas.microsoft.com/office/drawing/2014/main" id="{8DF3A813-320F-408B-906F-02A14432F9E2}"/>
                  </a:ext>
                </a:extLst>
              </p:cNvPr>
              <p:cNvSpPr/>
              <p:nvPr/>
            </p:nvSpPr>
            <p:spPr>
              <a:xfrm>
                <a:off x="3394267" y="3328549"/>
                <a:ext cx="461147" cy="245911"/>
              </a:xfrm>
              <a:prstGeom prst="ellipse">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67" name="Oval 66">
                <a:extLst>
                  <a:ext uri="{FF2B5EF4-FFF2-40B4-BE49-F238E27FC236}">
                    <a16:creationId xmlns:a16="http://schemas.microsoft.com/office/drawing/2014/main" id="{5308D585-D90B-4530-9170-CB83188F00D8}"/>
                  </a:ext>
                </a:extLst>
              </p:cNvPr>
              <p:cNvSpPr/>
              <p:nvPr/>
            </p:nvSpPr>
            <p:spPr>
              <a:xfrm>
                <a:off x="3394267" y="3243426"/>
                <a:ext cx="461147" cy="245911"/>
              </a:xfrm>
              <a:prstGeom prst="ellipse">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grpSp>
        <p:grpSp>
          <p:nvGrpSpPr>
            <p:cNvPr id="45" name="Group 44">
              <a:extLst>
                <a:ext uri="{FF2B5EF4-FFF2-40B4-BE49-F238E27FC236}">
                  <a16:creationId xmlns:a16="http://schemas.microsoft.com/office/drawing/2014/main" id="{CF757C77-E9F4-4FC7-B44F-814C8914B406}"/>
                </a:ext>
              </a:extLst>
            </p:cNvPr>
            <p:cNvGrpSpPr/>
            <p:nvPr/>
          </p:nvGrpSpPr>
          <p:grpSpPr>
            <a:xfrm>
              <a:off x="7939812" y="2595306"/>
              <a:ext cx="461147" cy="632908"/>
              <a:chOff x="3394267" y="3243426"/>
              <a:chExt cx="461147" cy="632908"/>
            </a:xfrm>
            <a:solidFill>
              <a:srgbClr val="B2B3B2"/>
            </a:solidFill>
          </p:grpSpPr>
          <p:sp>
            <p:nvSpPr>
              <p:cNvPr id="54" name="Rectangle 53">
                <a:extLst>
                  <a:ext uri="{FF2B5EF4-FFF2-40B4-BE49-F238E27FC236}">
                    <a16:creationId xmlns:a16="http://schemas.microsoft.com/office/drawing/2014/main" id="{01BEDE9D-EB41-42D0-8C5F-6C0FA84C0B87}"/>
                  </a:ext>
                </a:extLst>
              </p:cNvPr>
              <p:cNvSpPr/>
              <p:nvPr/>
            </p:nvSpPr>
            <p:spPr>
              <a:xfrm>
                <a:off x="3394267" y="3360865"/>
                <a:ext cx="457200" cy="406700"/>
              </a:xfrm>
              <a:prstGeom prst="rect">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55" name="Oval 54">
                <a:extLst>
                  <a:ext uri="{FF2B5EF4-FFF2-40B4-BE49-F238E27FC236}">
                    <a16:creationId xmlns:a16="http://schemas.microsoft.com/office/drawing/2014/main" id="{C2374F85-9D61-47AA-BBA8-4A8F71A202B9}"/>
                  </a:ext>
                </a:extLst>
              </p:cNvPr>
              <p:cNvSpPr/>
              <p:nvPr/>
            </p:nvSpPr>
            <p:spPr>
              <a:xfrm>
                <a:off x="3394267" y="3630423"/>
                <a:ext cx="461147" cy="245911"/>
              </a:xfrm>
              <a:prstGeom prst="ellipse">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56" name="Oval 55">
                <a:extLst>
                  <a:ext uri="{FF2B5EF4-FFF2-40B4-BE49-F238E27FC236}">
                    <a16:creationId xmlns:a16="http://schemas.microsoft.com/office/drawing/2014/main" id="{D8D1D05F-1CF0-494A-9BD5-E5432E17DACD}"/>
                  </a:ext>
                </a:extLst>
              </p:cNvPr>
              <p:cNvSpPr/>
              <p:nvPr/>
            </p:nvSpPr>
            <p:spPr>
              <a:xfrm>
                <a:off x="3394267" y="3565003"/>
                <a:ext cx="461147" cy="245911"/>
              </a:xfrm>
              <a:prstGeom prst="ellipse">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57" name="Oval 56">
                <a:extLst>
                  <a:ext uri="{FF2B5EF4-FFF2-40B4-BE49-F238E27FC236}">
                    <a16:creationId xmlns:a16="http://schemas.microsoft.com/office/drawing/2014/main" id="{EBF60063-62C3-45B3-8B14-16CB1AA759F1}"/>
                  </a:ext>
                </a:extLst>
              </p:cNvPr>
              <p:cNvSpPr/>
              <p:nvPr/>
            </p:nvSpPr>
            <p:spPr>
              <a:xfrm>
                <a:off x="3394267" y="3489338"/>
                <a:ext cx="461147" cy="245911"/>
              </a:xfrm>
              <a:prstGeom prst="ellipse">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58" name="Oval 57">
                <a:extLst>
                  <a:ext uri="{FF2B5EF4-FFF2-40B4-BE49-F238E27FC236}">
                    <a16:creationId xmlns:a16="http://schemas.microsoft.com/office/drawing/2014/main" id="{543D47AA-46AD-4FF8-B10A-C02D6E7DC534}"/>
                  </a:ext>
                </a:extLst>
              </p:cNvPr>
              <p:cNvSpPr/>
              <p:nvPr/>
            </p:nvSpPr>
            <p:spPr>
              <a:xfrm>
                <a:off x="3394267" y="3408943"/>
                <a:ext cx="461147" cy="245911"/>
              </a:xfrm>
              <a:prstGeom prst="ellipse">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59" name="Oval 58">
                <a:extLst>
                  <a:ext uri="{FF2B5EF4-FFF2-40B4-BE49-F238E27FC236}">
                    <a16:creationId xmlns:a16="http://schemas.microsoft.com/office/drawing/2014/main" id="{F8E65913-A906-4DCE-9F42-E97BE7955E5D}"/>
                  </a:ext>
                </a:extLst>
              </p:cNvPr>
              <p:cNvSpPr/>
              <p:nvPr/>
            </p:nvSpPr>
            <p:spPr>
              <a:xfrm>
                <a:off x="3394267" y="3328549"/>
                <a:ext cx="461147" cy="245911"/>
              </a:xfrm>
              <a:prstGeom prst="ellipse">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sp>
            <p:nvSpPr>
              <p:cNvPr id="60" name="Oval 59">
                <a:extLst>
                  <a:ext uri="{FF2B5EF4-FFF2-40B4-BE49-F238E27FC236}">
                    <a16:creationId xmlns:a16="http://schemas.microsoft.com/office/drawing/2014/main" id="{551A911E-EE0B-4D99-9464-E26BA4D88883}"/>
                  </a:ext>
                </a:extLst>
              </p:cNvPr>
              <p:cNvSpPr/>
              <p:nvPr/>
            </p:nvSpPr>
            <p:spPr>
              <a:xfrm>
                <a:off x="3394267" y="3243426"/>
                <a:ext cx="461147" cy="245911"/>
              </a:xfrm>
              <a:prstGeom prst="ellipse">
                <a:avLst/>
              </a:prstGeom>
              <a:grpFill/>
              <a:ln w="12700">
                <a:solidFill>
                  <a:srgbClr val="5F60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25000" noProof="0">
                  <a:ln>
                    <a:noFill/>
                  </a:ln>
                  <a:solidFill>
                    <a:srgbClr val="FFFFFF"/>
                  </a:solidFill>
                  <a:effectLst/>
                  <a:uLnTx/>
                  <a:uFillTx/>
                  <a:latin typeface="Times"/>
                  <a:ea typeface="+mn-ea"/>
                  <a:cs typeface="+mn-cs"/>
                </a:endParaRPr>
              </a:p>
            </p:txBody>
          </p:sp>
        </p:grpSp>
        <p:sp>
          <p:nvSpPr>
            <p:cNvPr id="46" name="TextBox 45">
              <a:extLst>
                <a:ext uri="{FF2B5EF4-FFF2-40B4-BE49-F238E27FC236}">
                  <a16:creationId xmlns:a16="http://schemas.microsoft.com/office/drawing/2014/main" id="{D4FEF9F8-8ABD-4707-85CD-C98180D3AF72}"/>
                </a:ext>
              </a:extLst>
            </p:cNvPr>
            <p:cNvSpPr txBox="1"/>
            <p:nvPr/>
          </p:nvSpPr>
          <p:spPr>
            <a:xfrm rot="5400000">
              <a:off x="-60470" y="3435813"/>
              <a:ext cx="1108037" cy="246221"/>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25000" noProof="0" dirty="0">
                  <a:ln>
                    <a:noFill/>
                  </a:ln>
                  <a:solidFill>
                    <a:srgbClr val="FFFFFF"/>
                  </a:solidFill>
                  <a:effectLst/>
                  <a:uLnTx/>
                  <a:uFillTx/>
                  <a:latin typeface="Arial" pitchFamily="34" charset="0"/>
                  <a:ea typeface="+mn-ea"/>
                  <a:cs typeface="Arial" pitchFamily="34" charset="0"/>
                </a:rPr>
                <a:t>Department</a:t>
              </a:r>
            </a:p>
          </p:txBody>
        </p:sp>
        <p:sp>
          <p:nvSpPr>
            <p:cNvPr id="47" name="TextBox 46">
              <a:extLst>
                <a:ext uri="{FF2B5EF4-FFF2-40B4-BE49-F238E27FC236}">
                  <a16:creationId xmlns:a16="http://schemas.microsoft.com/office/drawing/2014/main" id="{777EE949-4D99-48A1-B6CA-EBDA94508E58}"/>
                </a:ext>
              </a:extLst>
            </p:cNvPr>
            <p:cNvSpPr txBox="1"/>
            <p:nvPr/>
          </p:nvSpPr>
          <p:spPr>
            <a:xfrm>
              <a:off x="4539984" y="1696110"/>
              <a:ext cx="1108037" cy="246221"/>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0" i="0" u="none" strike="noStrike" kern="1200" cap="none" spc="0" normalizeH="0" baseline="-25000" noProof="0" dirty="0">
                  <a:ln>
                    <a:noFill/>
                  </a:ln>
                  <a:solidFill>
                    <a:srgbClr val="FFFFFF"/>
                  </a:solidFill>
                  <a:effectLst/>
                  <a:uLnTx/>
                  <a:uFillTx/>
                  <a:latin typeface="Arial" pitchFamily="34" charset="0"/>
                  <a:ea typeface="+mn-ea"/>
                  <a:cs typeface="Arial" pitchFamily="34" charset="0"/>
                </a:rPr>
                <a:t>Committees</a:t>
              </a:r>
            </a:p>
          </p:txBody>
        </p:sp>
        <p:sp>
          <p:nvSpPr>
            <p:cNvPr id="48" name="TextBox 47">
              <a:extLst>
                <a:ext uri="{FF2B5EF4-FFF2-40B4-BE49-F238E27FC236}">
                  <a16:creationId xmlns:a16="http://schemas.microsoft.com/office/drawing/2014/main" id="{7D84D513-7630-43F4-AD3C-22DD4F312D69}"/>
                </a:ext>
              </a:extLst>
            </p:cNvPr>
            <p:cNvSpPr txBox="1"/>
            <p:nvPr/>
          </p:nvSpPr>
          <p:spPr>
            <a:xfrm>
              <a:off x="5963808" y="3425058"/>
              <a:ext cx="1108037" cy="246221"/>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000" b="0" i="0" u="none" strike="noStrike" kern="1200" cap="none" spc="0" normalizeH="0" baseline="-25000" noProof="0" dirty="0">
                  <a:ln>
                    <a:noFill/>
                  </a:ln>
                  <a:solidFill>
                    <a:srgbClr val="FFFFFF"/>
                  </a:solidFill>
                  <a:effectLst/>
                  <a:uLnTx/>
                  <a:uFillTx/>
                  <a:latin typeface="Arial" pitchFamily="34" charset="0"/>
                  <a:ea typeface="+mn-ea"/>
                  <a:cs typeface="Arial" pitchFamily="34" charset="0"/>
                </a:rPr>
                <a:t>Contact Hours</a:t>
              </a:r>
            </a:p>
          </p:txBody>
        </p:sp>
        <p:cxnSp>
          <p:nvCxnSpPr>
            <p:cNvPr id="49" name="Straight Connector 48">
              <a:extLst>
                <a:ext uri="{FF2B5EF4-FFF2-40B4-BE49-F238E27FC236}">
                  <a16:creationId xmlns:a16="http://schemas.microsoft.com/office/drawing/2014/main" id="{ACD95093-138F-48F9-B78A-231AB7807791}"/>
                </a:ext>
              </a:extLst>
            </p:cNvPr>
            <p:cNvCxnSpPr/>
            <p:nvPr/>
          </p:nvCxnSpPr>
          <p:spPr>
            <a:xfrm>
              <a:off x="4033330" y="3386028"/>
              <a:ext cx="0" cy="357612"/>
            </a:xfrm>
            <a:prstGeom prst="line">
              <a:avLst/>
            </a:prstGeom>
            <a:ln>
              <a:solidFill>
                <a:srgbClr val="5F6062"/>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B5571BD-23BC-4A03-97A3-A4E703FD67E5}"/>
                </a:ext>
              </a:extLst>
            </p:cNvPr>
            <p:cNvCxnSpPr/>
            <p:nvPr/>
          </p:nvCxnSpPr>
          <p:spPr>
            <a:xfrm>
              <a:off x="4031821" y="5272167"/>
              <a:ext cx="0" cy="357612"/>
            </a:xfrm>
            <a:prstGeom prst="line">
              <a:avLst/>
            </a:prstGeom>
            <a:ln>
              <a:solidFill>
                <a:srgbClr val="5F6062"/>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981AC556-3568-42E5-90CE-042D95BD40D3}"/>
                </a:ext>
              </a:extLst>
            </p:cNvPr>
            <p:cNvCxnSpPr/>
            <p:nvPr/>
          </p:nvCxnSpPr>
          <p:spPr>
            <a:xfrm>
              <a:off x="4031822" y="1587406"/>
              <a:ext cx="0" cy="357612"/>
            </a:xfrm>
            <a:prstGeom prst="line">
              <a:avLst/>
            </a:prstGeom>
            <a:ln>
              <a:solidFill>
                <a:srgbClr val="5F6062"/>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BE7FAC02-95B5-461A-954F-0A922510C61E}"/>
                </a:ext>
              </a:extLst>
            </p:cNvPr>
            <p:cNvCxnSpPr/>
            <p:nvPr/>
          </p:nvCxnSpPr>
          <p:spPr>
            <a:xfrm>
              <a:off x="8413699" y="4018262"/>
              <a:ext cx="0" cy="357612"/>
            </a:xfrm>
            <a:prstGeom prst="line">
              <a:avLst/>
            </a:prstGeom>
            <a:ln>
              <a:solidFill>
                <a:srgbClr val="5F6062"/>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347AE21-90E4-4719-AD76-19FD06DC67D8}"/>
                </a:ext>
              </a:extLst>
            </p:cNvPr>
            <p:cNvCxnSpPr/>
            <p:nvPr/>
          </p:nvCxnSpPr>
          <p:spPr>
            <a:xfrm>
              <a:off x="8404644" y="2737197"/>
              <a:ext cx="0" cy="357612"/>
            </a:xfrm>
            <a:prstGeom prst="line">
              <a:avLst/>
            </a:prstGeom>
            <a:ln>
              <a:solidFill>
                <a:srgbClr val="5F606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49555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0B319-0559-44EB-86BB-D4F58513E83A}"/>
              </a:ext>
            </a:extLst>
          </p:cNvPr>
          <p:cNvSpPr>
            <a:spLocks noGrp="1"/>
          </p:cNvSpPr>
          <p:nvPr>
            <p:ph type="title"/>
          </p:nvPr>
        </p:nvSpPr>
        <p:spPr/>
        <p:txBody>
          <a:bodyPr/>
          <a:lstStyle/>
          <a:p>
            <a:r>
              <a:rPr lang="en-US" dirty="0"/>
              <a:t>AAR Reporting Process Flow</a:t>
            </a:r>
          </a:p>
        </p:txBody>
      </p:sp>
      <p:sp>
        <p:nvSpPr>
          <p:cNvPr id="3" name="Content Placeholder 2">
            <a:extLst>
              <a:ext uri="{FF2B5EF4-FFF2-40B4-BE49-F238E27FC236}">
                <a16:creationId xmlns:a16="http://schemas.microsoft.com/office/drawing/2014/main" id="{334C564C-D56F-42AE-858E-9F73C6CDB1DC}"/>
              </a:ext>
            </a:extLst>
          </p:cNvPr>
          <p:cNvSpPr>
            <a:spLocks noGrp="1"/>
          </p:cNvSpPr>
          <p:nvPr>
            <p:ph idx="1"/>
          </p:nvPr>
        </p:nvSpPr>
        <p:spPr/>
        <p:txBody>
          <a:bodyPr/>
          <a:lstStyle/>
          <a:p>
            <a:endParaRPr lang="en-US" dirty="0"/>
          </a:p>
        </p:txBody>
      </p:sp>
      <p:pic>
        <p:nvPicPr>
          <p:cNvPr id="5" name="Picture 4">
            <a:extLst>
              <a:ext uri="{FF2B5EF4-FFF2-40B4-BE49-F238E27FC236}">
                <a16:creationId xmlns:a16="http://schemas.microsoft.com/office/drawing/2014/main" id="{D8A7B321-65AC-441C-8E59-257DFF3C1CCD}"/>
              </a:ext>
            </a:extLst>
          </p:cNvPr>
          <p:cNvPicPr>
            <a:picLocks noChangeAspect="1"/>
          </p:cNvPicPr>
          <p:nvPr/>
        </p:nvPicPr>
        <p:blipFill>
          <a:blip r:embed="rId3"/>
          <a:stretch>
            <a:fillRect/>
          </a:stretch>
        </p:blipFill>
        <p:spPr>
          <a:xfrm>
            <a:off x="1371598" y="762000"/>
            <a:ext cx="7772401" cy="5455575"/>
          </a:xfrm>
          <a:prstGeom prst="rect">
            <a:avLst/>
          </a:prstGeom>
        </p:spPr>
      </p:pic>
    </p:spTree>
    <p:extLst>
      <p:ext uri="{BB962C8B-B14F-4D97-AF65-F5344CB8AC3E}">
        <p14:creationId xmlns:p14="http://schemas.microsoft.com/office/powerpoint/2010/main" val="3371131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C298D-E656-4E36-A50E-032BC51F8C6D}"/>
              </a:ext>
            </a:extLst>
          </p:cNvPr>
          <p:cNvSpPr>
            <a:spLocks noGrp="1"/>
          </p:cNvSpPr>
          <p:nvPr>
            <p:ph type="title"/>
          </p:nvPr>
        </p:nvSpPr>
        <p:spPr>
          <a:xfrm>
            <a:off x="1358900" y="530352"/>
            <a:ext cx="7772400" cy="460248"/>
          </a:xfrm>
        </p:spPr>
        <p:txBody>
          <a:bodyPr/>
          <a:lstStyle/>
          <a:p>
            <a:r>
              <a:rPr lang="en-US" altLang="en-US" dirty="0"/>
              <a:t>Academic Activities Reporting</a:t>
            </a:r>
            <a:r>
              <a:rPr lang="en-US" dirty="0"/>
              <a:t>(AAR)</a:t>
            </a:r>
            <a:br>
              <a:rPr lang="en-US" dirty="0"/>
            </a:br>
            <a:r>
              <a:rPr lang="en-US" dirty="0"/>
              <a:t>AAR </a:t>
            </a:r>
            <a:br>
              <a:rPr lang="en-US" dirty="0"/>
            </a:br>
            <a:endParaRPr lang="en-US" dirty="0"/>
          </a:p>
        </p:txBody>
      </p:sp>
      <p:sp>
        <p:nvSpPr>
          <p:cNvPr id="3" name="Content Placeholder 2">
            <a:extLst>
              <a:ext uri="{FF2B5EF4-FFF2-40B4-BE49-F238E27FC236}">
                <a16:creationId xmlns:a16="http://schemas.microsoft.com/office/drawing/2014/main" id="{3579C969-A232-4F41-A45B-BC81EE56079D}"/>
              </a:ext>
            </a:extLst>
          </p:cNvPr>
          <p:cNvSpPr>
            <a:spLocks noGrp="1"/>
          </p:cNvSpPr>
          <p:nvPr>
            <p:ph idx="1"/>
          </p:nvPr>
        </p:nvSpPr>
        <p:spPr/>
        <p:txBody>
          <a:bodyPr/>
          <a:lstStyle/>
          <a:p>
            <a:pPr marL="0" indent="0">
              <a:buNone/>
            </a:pPr>
            <a:r>
              <a:rPr lang="en-US" dirty="0"/>
              <a:t>Things to know as a Coordinators:</a:t>
            </a:r>
          </a:p>
          <a:p>
            <a:pPr marL="0" indent="0">
              <a:buNone/>
            </a:pPr>
            <a:endParaRPr lang="en-US" dirty="0"/>
          </a:p>
          <a:p>
            <a:pPr marL="0" indent="0">
              <a:buNone/>
            </a:pPr>
            <a:r>
              <a:rPr lang="en-US" dirty="0"/>
              <a:t>1. </a:t>
            </a:r>
            <a:r>
              <a:rPr lang="en-US" b="1" dirty="0"/>
              <a:t>Difference between Headcount and Base count</a:t>
            </a:r>
          </a:p>
          <a:p>
            <a:pPr marL="0" indent="0">
              <a:buNone/>
            </a:pPr>
            <a:endParaRPr lang="en-US" dirty="0"/>
          </a:p>
          <a:p>
            <a:pPr lvl="1">
              <a:buFont typeface="Wingdings" panose="05000000000000000000" pitchFamily="2" charset="2"/>
              <a:buChar char="Ø"/>
            </a:pPr>
            <a:r>
              <a:rPr lang="en-US" dirty="0"/>
              <a:t>Base count sections are sections for which the contact hours for the course are a result of the number of periods the section meets. Contact hours are not affected by enrollment. Generally, base count sections have a fixed meeting time and place.</a:t>
            </a:r>
          </a:p>
          <a:p>
            <a:pPr lvl="1">
              <a:buFont typeface="Wingdings" panose="05000000000000000000" pitchFamily="2" charset="2"/>
              <a:buChar char="Ø"/>
            </a:pPr>
            <a:endParaRPr lang="en-US" dirty="0"/>
          </a:p>
          <a:p>
            <a:pPr lvl="1">
              <a:buFont typeface="Wingdings" panose="05000000000000000000" pitchFamily="2" charset="2"/>
              <a:buChar char="Ø"/>
            </a:pPr>
            <a:r>
              <a:rPr lang="en-US" dirty="0"/>
              <a:t>Head count sections are sections for which the contact hours for the course are a result of the number of students enrolled. Head count sections are not required to have a fixed meeting time and place, and consequently the number of periods the section meets (if any) does not affect the number of contact hours given to the section.</a:t>
            </a:r>
          </a:p>
          <a:p>
            <a:pPr marL="457200" lvl="1" indent="0">
              <a:buNone/>
            </a:pPr>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30663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C298D-E656-4E36-A50E-032BC51F8C6D}"/>
              </a:ext>
            </a:extLst>
          </p:cNvPr>
          <p:cNvSpPr>
            <a:spLocks noGrp="1"/>
          </p:cNvSpPr>
          <p:nvPr>
            <p:ph type="title"/>
          </p:nvPr>
        </p:nvSpPr>
        <p:spPr>
          <a:xfrm>
            <a:off x="1358900" y="530352"/>
            <a:ext cx="7772400" cy="460248"/>
          </a:xfrm>
        </p:spPr>
        <p:txBody>
          <a:bodyPr/>
          <a:lstStyle/>
          <a:p>
            <a:r>
              <a:rPr lang="en-US" altLang="en-US" dirty="0"/>
              <a:t>Academic Activities Reporting</a:t>
            </a:r>
            <a:r>
              <a:rPr lang="en-US" dirty="0"/>
              <a:t>(AAR)</a:t>
            </a:r>
            <a:br>
              <a:rPr lang="en-US" dirty="0"/>
            </a:br>
            <a:r>
              <a:rPr lang="en-US" dirty="0"/>
              <a:t>AAR </a:t>
            </a:r>
            <a:br>
              <a:rPr lang="en-US" dirty="0"/>
            </a:br>
            <a:endParaRPr lang="en-US" dirty="0"/>
          </a:p>
        </p:txBody>
      </p:sp>
      <p:sp>
        <p:nvSpPr>
          <p:cNvPr id="3" name="Content Placeholder 2">
            <a:extLst>
              <a:ext uri="{FF2B5EF4-FFF2-40B4-BE49-F238E27FC236}">
                <a16:creationId xmlns:a16="http://schemas.microsoft.com/office/drawing/2014/main" id="{3579C969-A232-4F41-A45B-BC81EE56079D}"/>
              </a:ext>
            </a:extLst>
          </p:cNvPr>
          <p:cNvSpPr>
            <a:spLocks noGrp="1"/>
          </p:cNvSpPr>
          <p:nvPr>
            <p:ph idx="1"/>
          </p:nvPr>
        </p:nvSpPr>
        <p:spPr/>
        <p:txBody>
          <a:bodyPr/>
          <a:lstStyle/>
          <a:p>
            <a:pPr marL="0" indent="0">
              <a:buNone/>
            </a:pPr>
            <a:r>
              <a:rPr lang="en-US" dirty="0"/>
              <a:t>Things to know as a Coordinators:</a:t>
            </a:r>
          </a:p>
          <a:p>
            <a:pPr marL="0" indent="0">
              <a:buNone/>
            </a:pPr>
            <a:endParaRPr lang="en-US" dirty="0"/>
          </a:p>
          <a:p>
            <a:pPr marL="0" indent="0">
              <a:buNone/>
            </a:pPr>
            <a:r>
              <a:rPr lang="en-US" dirty="0"/>
              <a:t>2. </a:t>
            </a:r>
            <a:r>
              <a:rPr lang="en-US" b="1" dirty="0"/>
              <a:t>Contact Hours as calculated as Follow:</a:t>
            </a:r>
          </a:p>
          <a:p>
            <a:pPr marL="0" indent="0">
              <a:buNone/>
            </a:pPr>
            <a:endParaRPr lang="en-US" dirty="0"/>
          </a:p>
          <a:p>
            <a:pPr lvl="1">
              <a:buFont typeface="Wingdings" panose="05000000000000000000" pitchFamily="2" charset="2"/>
              <a:buChar char="Ø"/>
            </a:pPr>
            <a:r>
              <a:rPr lang="en-US" dirty="0"/>
              <a:t> </a:t>
            </a:r>
            <a:r>
              <a:rPr lang="en-US" dirty="0">
                <a:ea typeface="+mn-ea"/>
                <a:cs typeface="+mn-cs"/>
              </a:rPr>
              <a:t>If course is only “base contact hour” then contact total = calculated base contact hour</a:t>
            </a:r>
          </a:p>
          <a:p>
            <a:pPr marL="457200" lvl="1" indent="0">
              <a:buNone/>
            </a:pPr>
            <a:endParaRPr lang="en-US" dirty="0">
              <a:ea typeface="+mn-ea"/>
              <a:cs typeface="+mn-cs"/>
            </a:endParaRPr>
          </a:p>
          <a:p>
            <a:pPr lvl="1">
              <a:buFont typeface="Wingdings" panose="05000000000000000000" pitchFamily="2" charset="2"/>
              <a:buChar char="Ø"/>
            </a:pPr>
            <a:r>
              <a:rPr lang="en-US" dirty="0">
                <a:ea typeface="+mn-ea"/>
                <a:cs typeface="+mn-cs"/>
              </a:rPr>
              <a:t>If course is only “head count”, then contact total = calculated head count hour * paying enrollment</a:t>
            </a:r>
          </a:p>
          <a:p>
            <a:pPr marL="457200" lvl="1" indent="0">
              <a:buNone/>
            </a:pPr>
            <a:endParaRPr lang="en-US" dirty="0">
              <a:ea typeface="+mn-ea"/>
              <a:cs typeface="+mn-cs"/>
            </a:endParaRPr>
          </a:p>
          <a:p>
            <a:pPr lvl="1">
              <a:buFont typeface="Wingdings" panose="05000000000000000000" pitchFamily="2" charset="2"/>
              <a:buChar char="Ø"/>
            </a:pPr>
            <a:r>
              <a:rPr lang="en-US" dirty="0">
                <a:ea typeface="+mn-ea"/>
                <a:cs typeface="+mn-cs"/>
              </a:rPr>
              <a:t>If both base contact and head count are associated with the course then contact total = (head count * paying enrollment) + base contact (this calculation only applies to courses that do not share a meeting time with other courses)</a:t>
            </a:r>
          </a:p>
          <a:p>
            <a:pPr marL="457200" lvl="1" indent="0">
              <a:buNone/>
            </a:pPr>
            <a:endParaRPr lang="en-US" dirty="0">
              <a:ea typeface="+mn-ea"/>
              <a:cs typeface="+mn-cs"/>
            </a:endParaRPr>
          </a:p>
          <a:p>
            <a:pPr lvl="1">
              <a:buFont typeface="Wingdings" panose="05000000000000000000" pitchFamily="2" charset="2"/>
              <a:buChar char="Ø"/>
            </a:pPr>
            <a:r>
              <a:rPr lang="en-US" dirty="0">
                <a:ea typeface="+mn-ea"/>
                <a:cs typeface="+mn-cs"/>
              </a:rPr>
              <a:t>The maximum number of contact hours that can be given to an instructor is </a:t>
            </a:r>
            <a:r>
              <a:rPr lang="en-US" b="1" dirty="0">
                <a:ea typeface="+mn-ea"/>
                <a:cs typeface="+mn-cs"/>
              </a:rPr>
              <a:t>12</a:t>
            </a:r>
            <a:r>
              <a:rPr lang="en-US" dirty="0">
                <a:ea typeface="+mn-ea"/>
                <a:cs typeface="+mn-cs"/>
              </a:rPr>
              <a:t>.</a:t>
            </a:r>
          </a:p>
          <a:p>
            <a:pPr marL="0" indent="0">
              <a:buNone/>
            </a:pPr>
            <a:r>
              <a:rPr lang="en-US" dirty="0"/>
              <a:t>   </a:t>
            </a:r>
          </a:p>
          <a:p>
            <a:pPr marL="457200" lvl="1" indent="0">
              <a:buNone/>
            </a:pPr>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14398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C298D-E656-4E36-A50E-032BC51F8C6D}"/>
              </a:ext>
            </a:extLst>
          </p:cNvPr>
          <p:cNvSpPr>
            <a:spLocks noGrp="1"/>
          </p:cNvSpPr>
          <p:nvPr>
            <p:ph type="title"/>
          </p:nvPr>
        </p:nvSpPr>
        <p:spPr>
          <a:xfrm>
            <a:off x="1358900" y="530352"/>
            <a:ext cx="7772400" cy="460248"/>
          </a:xfrm>
        </p:spPr>
        <p:txBody>
          <a:bodyPr/>
          <a:lstStyle/>
          <a:p>
            <a:r>
              <a:rPr lang="en-US" altLang="en-US" dirty="0"/>
              <a:t>Academic Activities Reporting</a:t>
            </a:r>
            <a:r>
              <a:rPr lang="en-US" dirty="0"/>
              <a:t>(AAR)</a:t>
            </a:r>
            <a:br>
              <a:rPr lang="en-US" dirty="0"/>
            </a:br>
            <a:r>
              <a:rPr lang="en-US" dirty="0"/>
              <a:t>AAR </a:t>
            </a:r>
            <a:br>
              <a:rPr lang="en-US" dirty="0"/>
            </a:br>
            <a:endParaRPr lang="en-US" dirty="0"/>
          </a:p>
        </p:txBody>
      </p:sp>
      <p:sp>
        <p:nvSpPr>
          <p:cNvPr id="3" name="Content Placeholder 2">
            <a:extLst>
              <a:ext uri="{FF2B5EF4-FFF2-40B4-BE49-F238E27FC236}">
                <a16:creationId xmlns:a16="http://schemas.microsoft.com/office/drawing/2014/main" id="{3579C969-A232-4F41-A45B-BC81EE56079D}"/>
              </a:ext>
            </a:extLst>
          </p:cNvPr>
          <p:cNvSpPr>
            <a:spLocks noGrp="1"/>
          </p:cNvSpPr>
          <p:nvPr>
            <p:ph idx="1"/>
          </p:nvPr>
        </p:nvSpPr>
        <p:spPr/>
        <p:txBody>
          <a:bodyPr/>
          <a:lstStyle/>
          <a:p>
            <a:pPr marL="0" indent="0">
              <a:buNone/>
            </a:pPr>
            <a:r>
              <a:rPr lang="en-US" dirty="0"/>
              <a:t>Things to know as a Coordinators:</a:t>
            </a:r>
          </a:p>
          <a:p>
            <a:pPr marL="0" indent="0">
              <a:buNone/>
            </a:pPr>
            <a:endParaRPr lang="en-US" dirty="0"/>
          </a:p>
          <a:p>
            <a:pPr marL="0" indent="0">
              <a:buNone/>
            </a:pPr>
            <a:r>
              <a:rPr lang="en-US" dirty="0"/>
              <a:t>3. </a:t>
            </a:r>
            <a:r>
              <a:rPr lang="en-US" b="1" dirty="0"/>
              <a:t>Thesis section:</a:t>
            </a:r>
          </a:p>
          <a:p>
            <a:pPr marL="0" indent="0">
              <a:buNone/>
            </a:pPr>
            <a:endParaRPr lang="en-US" dirty="0"/>
          </a:p>
          <a:p>
            <a:pPr lvl="1">
              <a:buFont typeface="Wingdings" panose="05000000000000000000" pitchFamily="2" charset="2"/>
              <a:buChar char="Ø"/>
            </a:pPr>
            <a:r>
              <a:rPr lang="en-US" dirty="0"/>
              <a:t> </a:t>
            </a:r>
            <a:r>
              <a:rPr lang="en-US" dirty="0">
                <a:ea typeface="+mn-ea"/>
                <a:cs typeface="+mn-cs"/>
              </a:rPr>
              <a:t>Committee Chairs and Co-Chairs will be labeled “Chair” in the “Role” field and are assigned full head count value for every committee they serve on as a chair or co-chair.</a:t>
            </a:r>
          </a:p>
          <a:p>
            <a:pPr marL="457200" lvl="1" indent="0">
              <a:buNone/>
            </a:pPr>
            <a:endParaRPr lang="en-US" dirty="0">
              <a:ea typeface="+mn-ea"/>
              <a:cs typeface="+mn-cs"/>
            </a:endParaRPr>
          </a:p>
          <a:p>
            <a:pPr lvl="1">
              <a:buFont typeface="Wingdings" panose="05000000000000000000" pitchFamily="2" charset="2"/>
              <a:buChar char="Ø"/>
            </a:pPr>
            <a:r>
              <a:rPr lang="en-US" dirty="0">
                <a:ea typeface="+mn-ea"/>
                <a:cs typeface="+mn-cs"/>
              </a:rPr>
              <a:t>Committee Members will be labeled as “Member” in the “Role” field and are assigned 1/3 head count for every committee they serve on as a member.</a:t>
            </a:r>
          </a:p>
          <a:p>
            <a:pPr lvl="1">
              <a:buFont typeface="Wingdings" panose="05000000000000000000" pitchFamily="2" charset="2"/>
              <a:buChar char="Ø"/>
            </a:pPr>
            <a:endParaRPr lang="en-US" dirty="0">
              <a:ea typeface="+mn-ea"/>
              <a:cs typeface="+mn-cs"/>
            </a:endParaRPr>
          </a:p>
          <a:p>
            <a:pPr lvl="1">
              <a:buFont typeface="Wingdings" panose="05000000000000000000" pitchFamily="2" charset="2"/>
              <a:buChar char="Ø"/>
            </a:pPr>
            <a:r>
              <a:rPr lang="en-US" dirty="0">
                <a:ea typeface="+mn-ea"/>
                <a:cs typeface="+mn-cs"/>
              </a:rPr>
              <a:t>Because of this, the Total Contact Hours assigned for the section may be higher than the section contact total. However, this is allowable for thesis sections and will not cause an alert in the system.</a:t>
            </a:r>
            <a:r>
              <a:rPr lang="en-US" dirty="0"/>
              <a:t> </a:t>
            </a:r>
          </a:p>
          <a:p>
            <a:pPr marL="457200" lvl="1" indent="0">
              <a:buNone/>
            </a:pPr>
            <a:endParaRPr lang="en-US" dirty="0"/>
          </a:p>
          <a:p>
            <a:pPr lvl="1">
              <a:buFont typeface="Wingdings" panose="05000000000000000000" pitchFamily="2" charset="2"/>
              <a:buChar char="Ø"/>
            </a:pPr>
            <a:r>
              <a:rPr lang="en-US" dirty="0"/>
              <a:t>Courtesy Appointment can’t be used to assign contact hours </a:t>
            </a:r>
          </a:p>
          <a:p>
            <a:pPr marL="457200" lvl="1" indent="0">
              <a:buNone/>
            </a:pPr>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620334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C298D-E656-4E36-A50E-032BC51F8C6D}"/>
              </a:ext>
            </a:extLst>
          </p:cNvPr>
          <p:cNvSpPr>
            <a:spLocks noGrp="1"/>
          </p:cNvSpPr>
          <p:nvPr>
            <p:ph type="title"/>
          </p:nvPr>
        </p:nvSpPr>
        <p:spPr>
          <a:xfrm>
            <a:off x="1358900" y="530352"/>
            <a:ext cx="7772400" cy="460248"/>
          </a:xfrm>
        </p:spPr>
        <p:txBody>
          <a:bodyPr/>
          <a:lstStyle/>
          <a:p>
            <a:r>
              <a:rPr lang="en-US" altLang="en-US" dirty="0"/>
              <a:t>Academic Activities Reporting</a:t>
            </a:r>
            <a:r>
              <a:rPr lang="en-US" dirty="0"/>
              <a:t>(AAR)</a:t>
            </a:r>
            <a:br>
              <a:rPr lang="en-US" dirty="0"/>
            </a:br>
            <a:r>
              <a:rPr lang="en-US" dirty="0"/>
              <a:t>AAR </a:t>
            </a:r>
            <a:br>
              <a:rPr lang="en-US" dirty="0"/>
            </a:br>
            <a:endParaRPr lang="en-US" dirty="0"/>
          </a:p>
        </p:txBody>
      </p:sp>
      <p:sp>
        <p:nvSpPr>
          <p:cNvPr id="3" name="Content Placeholder 2">
            <a:extLst>
              <a:ext uri="{FF2B5EF4-FFF2-40B4-BE49-F238E27FC236}">
                <a16:creationId xmlns:a16="http://schemas.microsoft.com/office/drawing/2014/main" id="{3579C969-A232-4F41-A45B-BC81EE56079D}"/>
              </a:ext>
            </a:extLst>
          </p:cNvPr>
          <p:cNvSpPr>
            <a:spLocks noGrp="1"/>
          </p:cNvSpPr>
          <p:nvPr>
            <p:ph idx="1"/>
          </p:nvPr>
        </p:nvSpPr>
        <p:spPr/>
        <p:txBody>
          <a:bodyPr/>
          <a:lstStyle/>
          <a:p>
            <a:pPr marL="0" indent="0">
              <a:buNone/>
            </a:pPr>
            <a:r>
              <a:rPr lang="en-US" dirty="0"/>
              <a:t>Things to know as a Coordinators:</a:t>
            </a:r>
          </a:p>
          <a:p>
            <a:pPr marL="0" indent="0">
              <a:buNone/>
            </a:pPr>
            <a:endParaRPr lang="en-US" dirty="0"/>
          </a:p>
          <a:p>
            <a:pPr marL="0" indent="0">
              <a:buNone/>
            </a:pPr>
            <a:r>
              <a:rPr lang="en-US" dirty="0"/>
              <a:t> 4. Always mark the section complete: </a:t>
            </a:r>
          </a:p>
          <a:p>
            <a:pPr marL="685800" lvl="1">
              <a:buFont typeface="Wingdings" panose="05000000000000000000" pitchFamily="2" charset="2"/>
              <a:buChar char="Ø"/>
            </a:pPr>
            <a:r>
              <a:rPr lang="en-US" dirty="0"/>
              <a:t>When not mark complete, contact hours and instructors are not pick up in reports submitted to the Federal and the State.</a:t>
            </a:r>
          </a:p>
          <a:p>
            <a:pPr marL="685800" lvl="1">
              <a:buFont typeface="Wingdings" panose="05000000000000000000" pitchFamily="2" charset="2"/>
              <a:buChar char="Ø"/>
            </a:pPr>
            <a:r>
              <a:rPr lang="en-US" dirty="0"/>
              <a:t>You can find all your sections incomplete by navigating to </a:t>
            </a:r>
          </a:p>
          <a:p>
            <a:pPr marL="400050" lvl="1" indent="0">
              <a:buNone/>
            </a:pPr>
            <a:r>
              <a:rPr lang="en-US" dirty="0"/>
              <a:t>     </a:t>
            </a:r>
            <a:r>
              <a:rPr lang="en-US" dirty="0" err="1"/>
              <a:t>MyUfl</a:t>
            </a:r>
            <a:r>
              <a:rPr lang="en-US" dirty="0"/>
              <a:t> menu &gt; Academic Activities Reporting &gt; AAR Report</a:t>
            </a:r>
          </a:p>
          <a:p>
            <a:pPr marL="0" indent="0">
              <a:buNone/>
            </a:pPr>
            <a:endParaRPr lang="en-US" dirty="0"/>
          </a:p>
          <a:p>
            <a:pPr marL="0" indent="0">
              <a:buNone/>
            </a:pPr>
            <a:r>
              <a:rPr lang="en-US" dirty="0"/>
              <a:t> 5. If you think the total contact hours is not correct for a course or section, please reach out to us : </a:t>
            </a:r>
            <a:r>
              <a:rPr lang="en-US" b="1" i="0" u="none" strike="noStrike" dirty="0">
                <a:solidFill>
                  <a:srgbClr val="17A2B8"/>
                </a:solidFill>
                <a:effectLst/>
                <a:latin typeface="Montserrat" panose="00000500000000000000" pitchFamily="2" charset="0"/>
                <a:hlinkClick r:id="rId2"/>
              </a:rPr>
              <a:t>UF-AAR-ADMIN@aa.ufl.edu</a:t>
            </a:r>
            <a:r>
              <a:rPr lang="en-US" b="1" dirty="0">
                <a:solidFill>
                  <a:srgbClr val="17A2B8"/>
                </a:solidFill>
                <a:latin typeface="Montserrat" panose="00000500000000000000" pitchFamily="2" charset="0"/>
              </a:rPr>
              <a:t>  </a:t>
            </a:r>
          </a:p>
          <a:p>
            <a:pPr marL="0" indent="0">
              <a:buNone/>
            </a:pPr>
            <a:endParaRPr lang="en-US" b="1" dirty="0">
              <a:solidFill>
                <a:srgbClr val="17A2B8"/>
              </a:solidFill>
              <a:latin typeface="Montserrat" panose="00000500000000000000" pitchFamily="2" charset="0"/>
            </a:endParaRPr>
          </a:p>
          <a:p>
            <a:pPr marL="0" indent="0">
              <a:buNone/>
            </a:pPr>
            <a:r>
              <a:rPr lang="en-US" dirty="0"/>
              <a:t>6. Our Website has more information</a:t>
            </a:r>
            <a:endParaRPr lang="en-US" b="1" dirty="0">
              <a:solidFill>
                <a:srgbClr val="17A2B8"/>
              </a:solidFill>
              <a:latin typeface="Montserrat" panose="00000500000000000000" pitchFamily="2" charset="0"/>
            </a:endParaRPr>
          </a:p>
          <a:p>
            <a:pPr marL="0" indent="0">
              <a:buNone/>
            </a:pPr>
            <a:r>
              <a:rPr lang="en-US" dirty="0"/>
              <a:t> (</a:t>
            </a:r>
            <a:r>
              <a:rPr lang="en-US" dirty="0">
                <a:hlinkClick r:id="rId3"/>
              </a:rPr>
              <a:t>https://ir.aa.ufl.edu/academic-support/academic-activities-reporting/</a:t>
            </a:r>
            <a:r>
              <a:rPr lang="en-US" dirty="0"/>
              <a:t>)</a:t>
            </a:r>
          </a:p>
          <a:p>
            <a:pPr marL="457200" lvl="1" indent="0">
              <a:buNone/>
            </a:pPr>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55802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C298D-E656-4E36-A50E-032BC51F8C6D}"/>
              </a:ext>
            </a:extLst>
          </p:cNvPr>
          <p:cNvSpPr>
            <a:spLocks noGrp="1"/>
          </p:cNvSpPr>
          <p:nvPr>
            <p:ph type="title"/>
          </p:nvPr>
        </p:nvSpPr>
        <p:spPr>
          <a:xfrm>
            <a:off x="1358900" y="530352"/>
            <a:ext cx="7772400" cy="460248"/>
          </a:xfrm>
        </p:spPr>
        <p:txBody>
          <a:bodyPr/>
          <a:lstStyle/>
          <a:p>
            <a:r>
              <a:rPr lang="en-US" altLang="en-US" dirty="0"/>
              <a:t>Academic Activities Reporting</a:t>
            </a:r>
            <a:r>
              <a:rPr lang="en-US" dirty="0"/>
              <a:t>(AAR)</a:t>
            </a:r>
            <a:br>
              <a:rPr lang="en-US" dirty="0"/>
            </a:br>
            <a:r>
              <a:rPr lang="en-US" dirty="0"/>
              <a:t>AAR </a:t>
            </a:r>
            <a:br>
              <a:rPr lang="en-US" dirty="0"/>
            </a:br>
            <a:endParaRPr lang="en-US" dirty="0"/>
          </a:p>
        </p:txBody>
      </p:sp>
      <p:sp>
        <p:nvSpPr>
          <p:cNvPr id="3" name="Content Placeholder 2">
            <a:extLst>
              <a:ext uri="{FF2B5EF4-FFF2-40B4-BE49-F238E27FC236}">
                <a16:creationId xmlns:a16="http://schemas.microsoft.com/office/drawing/2014/main" id="{3579C969-A232-4F41-A45B-BC81EE56079D}"/>
              </a:ext>
            </a:extLst>
          </p:cNvPr>
          <p:cNvSpPr>
            <a:spLocks noGrp="1"/>
          </p:cNvSpPr>
          <p:nvPr>
            <p:ph idx="1"/>
          </p:nvPr>
        </p:nvSpPr>
        <p:spPr/>
        <p:txBody>
          <a:bodyPr/>
          <a:lstStyle/>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altLang="en-US" dirty="0"/>
          </a:p>
          <a:p>
            <a:pPr marL="457200" lvl="1" indent="0" algn="ctr">
              <a:buNone/>
            </a:pPr>
            <a:r>
              <a:rPr lang="en-US" altLang="en-US" sz="2800" b="1" dirty="0"/>
              <a:t>QUESTIONS?</a:t>
            </a:r>
          </a:p>
          <a:p>
            <a:pPr marL="457200" lvl="1" indent="0" algn="ctr">
              <a:buNone/>
            </a:pPr>
            <a:r>
              <a:rPr lang="en-US" altLang="en-US" sz="2800" b="1" dirty="0"/>
              <a:t>HELP WITH ISSUES?</a:t>
            </a:r>
            <a:br>
              <a:rPr lang="en-US" dirty="0"/>
            </a:b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93088951"/>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2500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2500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12792</TotalTime>
  <Words>726</Words>
  <Application>Microsoft Office PowerPoint</Application>
  <PresentationFormat>On-screen Show (4:3)</PresentationFormat>
  <Paragraphs>107</Paragraphs>
  <Slides>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Montserrat</vt:lpstr>
      <vt:lpstr>Times</vt:lpstr>
      <vt:lpstr>Wingdings</vt:lpstr>
      <vt:lpstr>Blank Presentation</vt:lpstr>
      <vt:lpstr>University of Florida Academic Activities Reporting  (AAR)</vt:lpstr>
      <vt:lpstr>Academic Activities Reporting(AAR) AAR Overview</vt:lpstr>
      <vt:lpstr>AAR System Inputs and Outputs</vt:lpstr>
      <vt:lpstr>AAR Reporting Process Flow</vt:lpstr>
      <vt:lpstr>Academic Activities Reporting(AAR) AAR  </vt:lpstr>
      <vt:lpstr>Academic Activities Reporting(AAR) AAR  </vt:lpstr>
      <vt:lpstr>Academic Activities Reporting(AAR) AAR  </vt:lpstr>
      <vt:lpstr>Academic Activities Reporting(AAR) AAR  </vt:lpstr>
      <vt:lpstr>Academic Activities Reporting(AAR) AAR  </vt:lpstr>
    </vt:vector>
  </TitlesOfParts>
  <Company>UF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Nancy Schreck</dc:creator>
  <cp:lastModifiedBy>Adegbola, Ulrich</cp:lastModifiedBy>
  <cp:revision>238</cp:revision>
  <dcterms:created xsi:type="dcterms:W3CDTF">2007-09-14T15:34:26Z</dcterms:created>
  <dcterms:modified xsi:type="dcterms:W3CDTF">2024-01-19T17:30:44Z</dcterms:modified>
</cp:coreProperties>
</file>